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83" r:id="rId5"/>
    <p:sldId id="286" r:id="rId6"/>
    <p:sldId id="302" r:id="rId7"/>
    <p:sldId id="314" r:id="rId8"/>
    <p:sldId id="260" r:id="rId9"/>
    <p:sldId id="287" r:id="rId10"/>
    <p:sldId id="261" r:id="rId11"/>
    <p:sldId id="310" r:id="rId12"/>
    <p:sldId id="311" r:id="rId13"/>
    <p:sldId id="293" r:id="rId14"/>
    <p:sldId id="294" r:id="rId15"/>
    <p:sldId id="295" r:id="rId16"/>
    <p:sldId id="296" r:id="rId17"/>
    <p:sldId id="305" r:id="rId18"/>
    <p:sldId id="285" r:id="rId19"/>
    <p:sldId id="308" r:id="rId20"/>
    <p:sldId id="264" r:id="rId21"/>
    <p:sldId id="312" r:id="rId22"/>
    <p:sldId id="290" r:id="rId23"/>
    <p:sldId id="304" r:id="rId24"/>
    <p:sldId id="291" r:id="rId25"/>
    <p:sldId id="306" r:id="rId26"/>
    <p:sldId id="297" r:id="rId27"/>
    <p:sldId id="299" r:id="rId28"/>
    <p:sldId id="309" r:id="rId29"/>
    <p:sldId id="298" r:id="rId30"/>
    <p:sldId id="279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083"/>
    <a:srgbClr val="255279"/>
    <a:srgbClr val="245178"/>
    <a:srgbClr val="FF7171"/>
    <a:srgbClr val="FECC82"/>
    <a:srgbClr val="FEB954"/>
    <a:srgbClr val="7F5201"/>
    <a:srgbClr val="FF3300"/>
    <a:srgbClr val="3B6084"/>
    <a:srgbClr val="F68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5794" autoAdjust="0"/>
  </p:normalViewPr>
  <p:slideViewPr>
    <p:cSldViewPr snapToGrid="0">
      <p:cViewPr varScale="1">
        <p:scale>
          <a:sx n="62" d="100"/>
          <a:sy n="62" d="100"/>
        </p:scale>
        <p:origin x="97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17AD2-AFE7-4458-AEA4-2C83A5E98136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DE19E8D5-8BFF-4573-939F-9B30265C04C1}">
      <dgm:prSet phldrT="[Text]"/>
      <dgm:spPr>
        <a:solidFill>
          <a:srgbClr val="FFC000"/>
        </a:solidFill>
      </dgm:spPr>
      <dgm:t>
        <a:bodyPr/>
        <a:lstStyle/>
        <a:p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935BEC-F311-4ECB-AF0E-1AF9FD537B74}" type="parTrans" cxnId="{C955649C-0C28-452B-9A46-8C7E773DE96A}">
      <dgm:prSet/>
      <dgm:spPr/>
      <dgm:t>
        <a:bodyPr/>
        <a:lstStyle/>
        <a:p>
          <a:endParaRPr lang="en-US"/>
        </a:p>
      </dgm:t>
    </dgm:pt>
    <dgm:pt modelId="{0E387AAE-6443-49C9-9ADF-1986C0900E7A}" type="sibTrans" cxnId="{C955649C-0C28-452B-9A46-8C7E773DE96A}">
      <dgm:prSet/>
      <dgm:spPr/>
      <dgm:t>
        <a:bodyPr/>
        <a:lstStyle/>
        <a:p>
          <a:endParaRPr lang="en-US"/>
        </a:p>
      </dgm:t>
    </dgm:pt>
    <dgm:pt modelId="{44A89022-92EA-4E51-932A-41E10CCF54DC}">
      <dgm:prSet phldrT="[Text]"/>
      <dgm:spPr>
        <a:solidFill>
          <a:srgbClr val="3A6083"/>
        </a:solidFill>
      </dgm:spPr>
      <dgm:t>
        <a:bodyPr/>
        <a:lstStyle/>
        <a:p>
          <a:endParaRPr lang="en-US" dirty="0"/>
        </a:p>
      </dgm:t>
    </dgm:pt>
    <dgm:pt modelId="{A76138A0-418A-4DAB-9A38-D72281643A54}" type="parTrans" cxnId="{333201AA-23F5-4D5F-A1CB-89035FF62C45}">
      <dgm:prSet/>
      <dgm:spPr/>
      <dgm:t>
        <a:bodyPr/>
        <a:lstStyle/>
        <a:p>
          <a:endParaRPr lang="en-US"/>
        </a:p>
      </dgm:t>
    </dgm:pt>
    <dgm:pt modelId="{36C64D31-1746-43D7-AADA-1AF6BB09ABD1}" type="sibTrans" cxnId="{333201AA-23F5-4D5F-A1CB-89035FF62C45}">
      <dgm:prSet/>
      <dgm:spPr/>
      <dgm:t>
        <a:bodyPr/>
        <a:lstStyle/>
        <a:p>
          <a:endParaRPr lang="en-US"/>
        </a:p>
      </dgm:t>
    </dgm:pt>
    <dgm:pt modelId="{F6344628-C8A7-447D-A02D-DAE210BF7FCB}">
      <dgm:prSet phldrT="[Text]"/>
      <dgm:spPr>
        <a:solidFill>
          <a:srgbClr val="3A6083"/>
        </a:solidFill>
      </dgm:spPr>
      <dgm:t>
        <a:bodyPr/>
        <a:lstStyle/>
        <a:p>
          <a:endParaRPr lang="en-US" dirty="0"/>
        </a:p>
      </dgm:t>
    </dgm:pt>
    <dgm:pt modelId="{73E69E7E-33E4-4FC0-8EA1-1BF200985152}" type="parTrans" cxnId="{8DB092D4-915E-4346-9983-BB4824C1F69E}">
      <dgm:prSet/>
      <dgm:spPr/>
      <dgm:t>
        <a:bodyPr/>
        <a:lstStyle/>
        <a:p>
          <a:endParaRPr lang="en-US"/>
        </a:p>
      </dgm:t>
    </dgm:pt>
    <dgm:pt modelId="{146036B0-6BA4-458D-9DCE-885AB1CA4660}" type="sibTrans" cxnId="{8DB092D4-915E-4346-9983-BB4824C1F69E}">
      <dgm:prSet/>
      <dgm:spPr/>
      <dgm:t>
        <a:bodyPr/>
        <a:lstStyle/>
        <a:p>
          <a:endParaRPr lang="en-US"/>
        </a:p>
      </dgm:t>
    </dgm:pt>
    <dgm:pt modelId="{1BA4ACCA-40DB-492F-B784-24B8F66EFB62}" type="pres">
      <dgm:prSet presAssocID="{2F017AD2-AFE7-4458-AEA4-2C83A5E98136}" presName="CompostProcess" presStyleCnt="0">
        <dgm:presLayoutVars>
          <dgm:dir/>
          <dgm:resizeHandles val="exact"/>
        </dgm:presLayoutVars>
      </dgm:prSet>
      <dgm:spPr/>
    </dgm:pt>
    <dgm:pt modelId="{5F648F5A-F272-48E2-ADBB-563D81C017E6}" type="pres">
      <dgm:prSet presAssocID="{2F017AD2-AFE7-4458-AEA4-2C83A5E98136}" presName="arrow" presStyleLbl="bgShp" presStyleIdx="0" presStyleCnt="1"/>
      <dgm:spPr/>
    </dgm:pt>
    <dgm:pt modelId="{489DDF9D-B011-45F2-93D8-749465627F7D}" type="pres">
      <dgm:prSet presAssocID="{2F017AD2-AFE7-4458-AEA4-2C83A5E98136}" presName="linearProcess" presStyleCnt="0"/>
      <dgm:spPr/>
    </dgm:pt>
    <dgm:pt modelId="{CCDBF2C9-5885-4086-92FE-5258C31386F0}" type="pres">
      <dgm:prSet presAssocID="{DE19E8D5-8BFF-4573-939F-9B30265C04C1}" presName="textNode" presStyleLbl="node1" presStyleIdx="0" presStyleCnt="3">
        <dgm:presLayoutVars>
          <dgm:bulletEnabled val="1"/>
        </dgm:presLayoutVars>
      </dgm:prSet>
      <dgm:spPr/>
    </dgm:pt>
    <dgm:pt modelId="{FB92678C-6BF4-427A-8757-DE727B5050E0}" type="pres">
      <dgm:prSet presAssocID="{0E387AAE-6443-49C9-9ADF-1986C0900E7A}" presName="sibTrans" presStyleCnt="0"/>
      <dgm:spPr/>
    </dgm:pt>
    <dgm:pt modelId="{607D93F0-13D7-47BE-AE66-B4FF44C72CF7}" type="pres">
      <dgm:prSet presAssocID="{44A89022-92EA-4E51-932A-41E10CCF54DC}" presName="textNode" presStyleLbl="node1" presStyleIdx="1" presStyleCnt="3" custScaleX="118089" custLinFactNeighborX="-33653" custLinFactNeighborY="0">
        <dgm:presLayoutVars>
          <dgm:bulletEnabled val="1"/>
        </dgm:presLayoutVars>
      </dgm:prSet>
      <dgm:spPr/>
    </dgm:pt>
    <dgm:pt modelId="{9EE0C1D5-8855-4D0B-ADA8-533AB51B9163}" type="pres">
      <dgm:prSet presAssocID="{36C64D31-1746-43D7-AADA-1AF6BB09ABD1}" presName="sibTrans" presStyleCnt="0"/>
      <dgm:spPr/>
    </dgm:pt>
    <dgm:pt modelId="{E3D23C3B-1329-4BD9-AAC0-05D43D92C243}" type="pres">
      <dgm:prSet presAssocID="{F6344628-C8A7-447D-A02D-DAE210BF7FCB}" presName="textNode" presStyleLbl="node1" presStyleIdx="2" presStyleCnt="3" custLinFactNeighborX="-52062" custLinFactNeighborY="1077">
        <dgm:presLayoutVars>
          <dgm:bulletEnabled val="1"/>
        </dgm:presLayoutVars>
      </dgm:prSet>
      <dgm:spPr/>
    </dgm:pt>
  </dgm:ptLst>
  <dgm:cxnLst>
    <dgm:cxn modelId="{059F4D5E-C340-450B-B9EF-57E87897FEA2}" type="presOf" srcId="{2F017AD2-AFE7-4458-AEA4-2C83A5E98136}" destId="{1BA4ACCA-40DB-492F-B784-24B8F66EFB62}" srcOrd="0" destOrd="0" presId="urn:microsoft.com/office/officeart/2005/8/layout/hProcess9"/>
    <dgm:cxn modelId="{0CE9144C-8D4C-4114-8317-1B9533FA0D78}" type="presOf" srcId="{DE19E8D5-8BFF-4573-939F-9B30265C04C1}" destId="{CCDBF2C9-5885-4086-92FE-5258C31386F0}" srcOrd="0" destOrd="0" presId="urn:microsoft.com/office/officeart/2005/8/layout/hProcess9"/>
    <dgm:cxn modelId="{E47E397E-AD0D-47D2-B4E1-9D4FC8F814CD}" type="presOf" srcId="{F6344628-C8A7-447D-A02D-DAE210BF7FCB}" destId="{E3D23C3B-1329-4BD9-AAC0-05D43D92C243}" srcOrd="0" destOrd="0" presId="urn:microsoft.com/office/officeart/2005/8/layout/hProcess9"/>
    <dgm:cxn modelId="{C955649C-0C28-452B-9A46-8C7E773DE96A}" srcId="{2F017AD2-AFE7-4458-AEA4-2C83A5E98136}" destId="{DE19E8D5-8BFF-4573-939F-9B30265C04C1}" srcOrd="0" destOrd="0" parTransId="{CA935BEC-F311-4ECB-AF0E-1AF9FD537B74}" sibTransId="{0E387AAE-6443-49C9-9ADF-1986C0900E7A}"/>
    <dgm:cxn modelId="{333201AA-23F5-4D5F-A1CB-89035FF62C45}" srcId="{2F017AD2-AFE7-4458-AEA4-2C83A5E98136}" destId="{44A89022-92EA-4E51-932A-41E10CCF54DC}" srcOrd="1" destOrd="0" parTransId="{A76138A0-418A-4DAB-9A38-D72281643A54}" sibTransId="{36C64D31-1746-43D7-AADA-1AF6BB09ABD1}"/>
    <dgm:cxn modelId="{DA4B06AD-F41F-4CC8-875A-621697BD2992}" type="presOf" srcId="{44A89022-92EA-4E51-932A-41E10CCF54DC}" destId="{607D93F0-13D7-47BE-AE66-B4FF44C72CF7}" srcOrd="0" destOrd="0" presId="urn:microsoft.com/office/officeart/2005/8/layout/hProcess9"/>
    <dgm:cxn modelId="{8DB092D4-915E-4346-9983-BB4824C1F69E}" srcId="{2F017AD2-AFE7-4458-AEA4-2C83A5E98136}" destId="{F6344628-C8A7-447D-A02D-DAE210BF7FCB}" srcOrd="2" destOrd="0" parTransId="{73E69E7E-33E4-4FC0-8EA1-1BF200985152}" sibTransId="{146036B0-6BA4-458D-9DCE-885AB1CA4660}"/>
    <dgm:cxn modelId="{C966D28C-4045-46F1-A07B-876A23D52A60}" type="presParOf" srcId="{1BA4ACCA-40DB-492F-B784-24B8F66EFB62}" destId="{5F648F5A-F272-48E2-ADBB-563D81C017E6}" srcOrd="0" destOrd="0" presId="urn:microsoft.com/office/officeart/2005/8/layout/hProcess9"/>
    <dgm:cxn modelId="{7DFE231A-56FB-443B-BB2E-090DFED015FA}" type="presParOf" srcId="{1BA4ACCA-40DB-492F-B784-24B8F66EFB62}" destId="{489DDF9D-B011-45F2-93D8-749465627F7D}" srcOrd="1" destOrd="0" presId="urn:microsoft.com/office/officeart/2005/8/layout/hProcess9"/>
    <dgm:cxn modelId="{46F112D7-9321-4203-ADA7-F2D7F46B2FD1}" type="presParOf" srcId="{489DDF9D-B011-45F2-93D8-749465627F7D}" destId="{CCDBF2C9-5885-4086-92FE-5258C31386F0}" srcOrd="0" destOrd="0" presId="urn:microsoft.com/office/officeart/2005/8/layout/hProcess9"/>
    <dgm:cxn modelId="{93E53C58-FD5E-492E-A6A4-86BF090C697F}" type="presParOf" srcId="{489DDF9D-B011-45F2-93D8-749465627F7D}" destId="{FB92678C-6BF4-427A-8757-DE727B5050E0}" srcOrd="1" destOrd="0" presId="urn:microsoft.com/office/officeart/2005/8/layout/hProcess9"/>
    <dgm:cxn modelId="{C27A40E9-C43B-4F2C-81B3-F8AF62F086BC}" type="presParOf" srcId="{489DDF9D-B011-45F2-93D8-749465627F7D}" destId="{607D93F0-13D7-47BE-AE66-B4FF44C72CF7}" srcOrd="2" destOrd="0" presId="urn:microsoft.com/office/officeart/2005/8/layout/hProcess9"/>
    <dgm:cxn modelId="{3CEE356D-E8B6-47A9-B3FC-85BF85798EFD}" type="presParOf" srcId="{489DDF9D-B011-45F2-93D8-749465627F7D}" destId="{9EE0C1D5-8855-4D0B-ADA8-533AB51B9163}" srcOrd="3" destOrd="0" presId="urn:microsoft.com/office/officeart/2005/8/layout/hProcess9"/>
    <dgm:cxn modelId="{162DB219-F608-45ED-8569-3767388A779C}" type="presParOf" srcId="{489DDF9D-B011-45F2-93D8-749465627F7D}" destId="{E3D23C3B-1329-4BD9-AAC0-05D43D92C24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017AD2-AFE7-4458-AEA4-2C83A5E98136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DE19E8D5-8BFF-4573-939F-9B30265C04C1}">
      <dgm:prSet phldrT="[Text]"/>
      <dgm:spPr>
        <a:solidFill>
          <a:srgbClr val="3A6083"/>
        </a:solidFill>
      </dgm:spPr>
      <dgm:t>
        <a:bodyPr/>
        <a:lstStyle/>
        <a:p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935BEC-F311-4ECB-AF0E-1AF9FD537B74}" type="parTrans" cxnId="{C955649C-0C28-452B-9A46-8C7E773DE96A}">
      <dgm:prSet/>
      <dgm:spPr/>
      <dgm:t>
        <a:bodyPr/>
        <a:lstStyle/>
        <a:p>
          <a:endParaRPr lang="en-US"/>
        </a:p>
      </dgm:t>
    </dgm:pt>
    <dgm:pt modelId="{0E387AAE-6443-49C9-9ADF-1986C0900E7A}" type="sibTrans" cxnId="{C955649C-0C28-452B-9A46-8C7E773DE96A}">
      <dgm:prSet/>
      <dgm:spPr/>
      <dgm:t>
        <a:bodyPr/>
        <a:lstStyle/>
        <a:p>
          <a:endParaRPr lang="en-US"/>
        </a:p>
      </dgm:t>
    </dgm:pt>
    <dgm:pt modelId="{44A89022-92EA-4E51-932A-41E10CCF54DC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A76138A0-418A-4DAB-9A38-D72281643A54}" type="parTrans" cxnId="{333201AA-23F5-4D5F-A1CB-89035FF62C45}">
      <dgm:prSet/>
      <dgm:spPr/>
      <dgm:t>
        <a:bodyPr/>
        <a:lstStyle/>
        <a:p>
          <a:endParaRPr lang="en-US"/>
        </a:p>
      </dgm:t>
    </dgm:pt>
    <dgm:pt modelId="{36C64D31-1746-43D7-AADA-1AF6BB09ABD1}" type="sibTrans" cxnId="{333201AA-23F5-4D5F-A1CB-89035FF62C45}">
      <dgm:prSet/>
      <dgm:spPr/>
      <dgm:t>
        <a:bodyPr/>
        <a:lstStyle/>
        <a:p>
          <a:endParaRPr lang="en-US"/>
        </a:p>
      </dgm:t>
    </dgm:pt>
    <dgm:pt modelId="{F6344628-C8A7-447D-A02D-DAE210BF7FCB}">
      <dgm:prSet phldrT="[Text]"/>
      <dgm:spPr>
        <a:solidFill>
          <a:srgbClr val="3A6083"/>
        </a:solidFill>
      </dgm:spPr>
      <dgm:t>
        <a:bodyPr/>
        <a:lstStyle/>
        <a:p>
          <a:endParaRPr lang="en-US" dirty="0"/>
        </a:p>
      </dgm:t>
    </dgm:pt>
    <dgm:pt modelId="{73E69E7E-33E4-4FC0-8EA1-1BF200985152}" type="parTrans" cxnId="{8DB092D4-915E-4346-9983-BB4824C1F69E}">
      <dgm:prSet/>
      <dgm:spPr/>
      <dgm:t>
        <a:bodyPr/>
        <a:lstStyle/>
        <a:p>
          <a:endParaRPr lang="en-US"/>
        </a:p>
      </dgm:t>
    </dgm:pt>
    <dgm:pt modelId="{146036B0-6BA4-458D-9DCE-885AB1CA4660}" type="sibTrans" cxnId="{8DB092D4-915E-4346-9983-BB4824C1F69E}">
      <dgm:prSet/>
      <dgm:spPr/>
      <dgm:t>
        <a:bodyPr/>
        <a:lstStyle/>
        <a:p>
          <a:endParaRPr lang="en-US"/>
        </a:p>
      </dgm:t>
    </dgm:pt>
    <dgm:pt modelId="{1BA4ACCA-40DB-492F-B784-24B8F66EFB62}" type="pres">
      <dgm:prSet presAssocID="{2F017AD2-AFE7-4458-AEA4-2C83A5E98136}" presName="CompostProcess" presStyleCnt="0">
        <dgm:presLayoutVars>
          <dgm:dir/>
          <dgm:resizeHandles val="exact"/>
        </dgm:presLayoutVars>
      </dgm:prSet>
      <dgm:spPr/>
    </dgm:pt>
    <dgm:pt modelId="{5F648F5A-F272-48E2-ADBB-563D81C017E6}" type="pres">
      <dgm:prSet presAssocID="{2F017AD2-AFE7-4458-AEA4-2C83A5E98136}" presName="arrow" presStyleLbl="bgShp" presStyleIdx="0" presStyleCnt="1"/>
      <dgm:spPr/>
    </dgm:pt>
    <dgm:pt modelId="{489DDF9D-B011-45F2-93D8-749465627F7D}" type="pres">
      <dgm:prSet presAssocID="{2F017AD2-AFE7-4458-AEA4-2C83A5E98136}" presName="linearProcess" presStyleCnt="0"/>
      <dgm:spPr/>
    </dgm:pt>
    <dgm:pt modelId="{CCDBF2C9-5885-4086-92FE-5258C31386F0}" type="pres">
      <dgm:prSet presAssocID="{DE19E8D5-8BFF-4573-939F-9B30265C04C1}" presName="textNode" presStyleLbl="node1" presStyleIdx="0" presStyleCnt="3">
        <dgm:presLayoutVars>
          <dgm:bulletEnabled val="1"/>
        </dgm:presLayoutVars>
      </dgm:prSet>
      <dgm:spPr/>
    </dgm:pt>
    <dgm:pt modelId="{FB92678C-6BF4-427A-8757-DE727B5050E0}" type="pres">
      <dgm:prSet presAssocID="{0E387AAE-6443-49C9-9ADF-1986C0900E7A}" presName="sibTrans" presStyleCnt="0"/>
      <dgm:spPr/>
    </dgm:pt>
    <dgm:pt modelId="{607D93F0-13D7-47BE-AE66-B4FF44C72CF7}" type="pres">
      <dgm:prSet presAssocID="{44A89022-92EA-4E51-932A-41E10CCF54DC}" presName="textNode" presStyleLbl="node1" presStyleIdx="1" presStyleCnt="3" custScaleX="118089" custLinFactNeighborX="-33653" custLinFactNeighborY="0">
        <dgm:presLayoutVars>
          <dgm:bulletEnabled val="1"/>
        </dgm:presLayoutVars>
      </dgm:prSet>
      <dgm:spPr/>
    </dgm:pt>
    <dgm:pt modelId="{9EE0C1D5-8855-4D0B-ADA8-533AB51B9163}" type="pres">
      <dgm:prSet presAssocID="{36C64D31-1746-43D7-AADA-1AF6BB09ABD1}" presName="sibTrans" presStyleCnt="0"/>
      <dgm:spPr/>
    </dgm:pt>
    <dgm:pt modelId="{E3D23C3B-1329-4BD9-AAC0-05D43D92C243}" type="pres">
      <dgm:prSet presAssocID="{F6344628-C8A7-447D-A02D-DAE210BF7FCB}" presName="textNode" presStyleLbl="node1" presStyleIdx="2" presStyleCnt="3" custLinFactNeighborX="-52062" custLinFactNeighborY="1077">
        <dgm:presLayoutVars>
          <dgm:bulletEnabled val="1"/>
        </dgm:presLayoutVars>
      </dgm:prSet>
      <dgm:spPr/>
    </dgm:pt>
  </dgm:ptLst>
  <dgm:cxnLst>
    <dgm:cxn modelId="{059F4D5E-C340-450B-B9EF-57E87897FEA2}" type="presOf" srcId="{2F017AD2-AFE7-4458-AEA4-2C83A5E98136}" destId="{1BA4ACCA-40DB-492F-B784-24B8F66EFB62}" srcOrd="0" destOrd="0" presId="urn:microsoft.com/office/officeart/2005/8/layout/hProcess9"/>
    <dgm:cxn modelId="{0CE9144C-8D4C-4114-8317-1B9533FA0D78}" type="presOf" srcId="{DE19E8D5-8BFF-4573-939F-9B30265C04C1}" destId="{CCDBF2C9-5885-4086-92FE-5258C31386F0}" srcOrd="0" destOrd="0" presId="urn:microsoft.com/office/officeart/2005/8/layout/hProcess9"/>
    <dgm:cxn modelId="{E47E397E-AD0D-47D2-B4E1-9D4FC8F814CD}" type="presOf" srcId="{F6344628-C8A7-447D-A02D-DAE210BF7FCB}" destId="{E3D23C3B-1329-4BD9-AAC0-05D43D92C243}" srcOrd="0" destOrd="0" presId="urn:microsoft.com/office/officeart/2005/8/layout/hProcess9"/>
    <dgm:cxn modelId="{C955649C-0C28-452B-9A46-8C7E773DE96A}" srcId="{2F017AD2-AFE7-4458-AEA4-2C83A5E98136}" destId="{DE19E8D5-8BFF-4573-939F-9B30265C04C1}" srcOrd="0" destOrd="0" parTransId="{CA935BEC-F311-4ECB-AF0E-1AF9FD537B74}" sibTransId="{0E387AAE-6443-49C9-9ADF-1986C0900E7A}"/>
    <dgm:cxn modelId="{333201AA-23F5-4D5F-A1CB-89035FF62C45}" srcId="{2F017AD2-AFE7-4458-AEA4-2C83A5E98136}" destId="{44A89022-92EA-4E51-932A-41E10CCF54DC}" srcOrd="1" destOrd="0" parTransId="{A76138A0-418A-4DAB-9A38-D72281643A54}" sibTransId="{36C64D31-1746-43D7-AADA-1AF6BB09ABD1}"/>
    <dgm:cxn modelId="{DA4B06AD-F41F-4CC8-875A-621697BD2992}" type="presOf" srcId="{44A89022-92EA-4E51-932A-41E10CCF54DC}" destId="{607D93F0-13D7-47BE-AE66-B4FF44C72CF7}" srcOrd="0" destOrd="0" presId="urn:microsoft.com/office/officeart/2005/8/layout/hProcess9"/>
    <dgm:cxn modelId="{8DB092D4-915E-4346-9983-BB4824C1F69E}" srcId="{2F017AD2-AFE7-4458-AEA4-2C83A5E98136}" destId="{F6344628-C8A7-447D-A02D-DAE210BF7FCB}" srcOrd="2" destOrd="0" parTransId="{73E69E7E-33E4-4FC0-8EA1-1BF200985152}" sibTransId="{146036B0-6BA4-458D-9DCE-885AB1CA4660}"/>
    <dgm:cxn modelId="{C966D28C-4045-46F1-A07B-876A23D52A60}" type="presParOf" srcId="{1BA4ACCA-40DB-492F-B784-24B8F66EFB62}" destId="{5F648F5A-F272-48E2-ADBB-563D81C017E6}" srcOrd="0" destOrd="0" presId="urn:microsoft.com/office/officeart/2005/8/layout/hProcess9"/>
    <dgm:cxn modelId="{7DFE231A-56FB-443B-BB2E-090DFED015FA}" type="presParOf" srcId="{1BA4ACCA-40DB-492F-B784-24B8F66EFB62}" destId="{489DDF9D-B011-45F2-93D8-749465627F7D}" srcOrd="1" destOrd="0" presId="urn:microsoft.com/office/officeart/2005/8/layout/hProcess9"/>
    <dgm:cxn modelId="{46F112D7-9321-4203-ADA7-F2D7F46B2FD1}" type="presParOf" srcId="{489DDF9D-B011-45F2-93D8-749465627F7D}" destId="{CCDBF2C9-5885-4086-92FE-5258C31386F0}" srcOrd="0" destOrd="0" presId="urn:microsoft.com/office/officeart/2005/8/layout/hProcess9"/>
    <dgm:cxn modelId="{93E53C58-FD5E-492E-A6A4-86BF090C697F}" type="presParOf" srcId="{489DDF9D-B011-45F2-93D8-749465627F7D}" destId="{FB92678C-6BF4-427A-8757-DE727B5050E0}" srcOrd="1" destOrd="0" presId="urn:microsoft.com/office/officeart/2005/8/layout/hProcess9"/>
    <dgm:cxn modelId="{C27A40E9-C43B-4F2C-81B3-F8AF62F086BC}" type="presParOf" srcId="{489DDF9D-B011-45F2-93D8-749465627F7D}" destId="{607D93F0-13D7-47BE-AE66-B4FF44C72CF7}" srcOrd="2" destOrd="0" presId="urn:microsoft.com/office/officeart/2005/8/layout/hProcess9"/>
    <dgm:cxn modelId="{3CEE356D-E8B6-47A9-B3FC-85BF85798EFD}" type="presParOf" srcId="{489DDF9D-B011-45F2-93D8-749465627F7D}" destId="{9EE0C1D5-8855-4D0B-ADA8-533AB51B9163}" srcOrd="3" destOrd="0" presId="urn:microsoft.com/office/officeart/2005/8/layout/hProcess9"/>
    <dgm:cxn modelId="{162DB219-F608-45ED-8569-3767388A779C}" type="presParOf" srcId="{489DDF9D-B011-45F2-93D8-749465627F7D}" destId="{E3D23C3B-1329-4BD9-AAC0-05D43D92C24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017AD2-AFE7-4458-AEA4-2C83A5E98136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DE19E8D5-8BFF-4573-939F-9B30265C04C1}">
      <dgm:prSet phldrT="[Text]"/>
      <dgm:spPr>
        <a:solidFill>
          <a:srgbClr val="3A6083"/>
        </a:solidFill>
      </dgm:spPr>
      <dgm:t>
        <a:bodyPr/>
        <a:lstStyle/>
        <a:p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935BEC-F311-4ECB-AF0E-1AF9FD537B74}" type="parTrans" cxnId="{C955649C-0C28-452B-9A46-8C7E773DE96A}">
      <dgm:prSet/>
      <dgm:spPr/>
      <dgm:t>
        <a:bodyPr/>
        <a:lstStyle/>
        <a:p>
          <a:endParaRPr lang="en-US"/>
        </a:p>
      </dgm:t>
    </dgm:pt>
    <dgm:pt modelId="{0E387AAE-6443-49C9-9ADF-1986C0900E7A}" type="sibTrans" cxnId="{C955649C-0C28-452B-9A46-8C7E773DE96A}">
      <dgm:prSet/>
      <dgm:spPr/>
      <dgm:t>
        <a:bodyPr/>
        <a:lstStyle/>
        <a:p>
          <a:endParaRPr lang="en-US"/>
        </a:p>
      </dgm:t>
    </dgm:pt>
    <dgm:pt modelId="{44A89022-92EA-4E51-932A-41E10CCF54DC}">
      <dgm:prSet phldrT="[Text]"/>
      <dgm:spPr>
        <a:solidFill>
          <a:srgbClr val="3B6084"/>
        </a:solidFill>
      </dgm:spPr>
      <dgm:t>
        <a:bodyPr/>
        <a:lstStyle/>
        <a:p>
          <a:endParaRPr lang="en-US" dirty="0"/>
        </a:p>
      </dgm:t>
    </dgm:pt>
    <dgm:pt modelId="{A76138A0-418A-4DAB-9A38-D72281643A54}" type="parTrans" cxnId="{333201AA-23F5-4D5F-A1CB-89035FF62C45}">
      <dgm:prSet/>
      <dgm:spPr/>
      <dgm:t>
        <a:bodyPr/>
        <a:lstStyle/>
        <a:p>
          <a:endParaRPr lang="en-US"/>
        </a:p>
      </dgm:t>
    </dgm:pt>
    <dgm:pt modelId="{36C64D31-1746-43D7-AADA-1AF6BB09ABD1}" type="sibTrans" cxnId="{333201AA-23F5-4D5F-A1CB-89035FF62C45}">
      <dgm:prSet/>
      <dgm:spPr/>
      <dgm:t>
        <a:bodyPr/>
        <a:lstStyle/>
        <a:p>
          <a:endParaRPr lang="en-US"/>
        </a:p>
      </dgm:t>
    </dgm:pt>
    <dgm:pt modelId="{F6344628-C8A7-447D-A02D-DAE210BF7FCB}">
      <dgm:prSet phldrT="[Text]"/>
      <dgm:spPr>
        <a:solidFill>
          <a:srgbClr val="FFC000"/>
        </a:solidFill>
      </dgm:spPr>
      <dgm:t>
        <a:bodyPr/>
        <a:lstStyle/>
        <a:p>
          <a:endParaRPr lang="en-US" dirty="0">
            <a:highlight>
              <a:srgbClr val="FFFF00"/>
            </a:highlight>
          </a:endParaRPr>
        </a:p>
      </dgm:t>
    </dgm:pt>
    <dgm:pt modelId="{73E69E7E-33E4-4FC0-8EA1-1BF200985152}" type="parTrans" cxnId="{8DB092D4-915E-4346-9983-BB4824C1F69E}">
      <dgm:prSet/>
      <dgm:spPr/>
      <dgm:t>
        <a:bodyPr/>
        <a:lstStyle/>
        <a:p>
          <a:endParaRPr lang="en-US"/>
        </a:p>
      </dgm:t>
    </dgm:pt>
    <dgm:pt modelId="{146036B0-6BA4-458D-9DCE-885AB1CA4660}" type="sibTrans" cxnId="{8DB092D4-915E-4346-9983-BB4824C1F69E}">
      <dgm:prSet/>
      <dgm:spPr/>
      <dgm:t>
        <a:bodyPr/>
        <a:lstStyle/>
        <a:p>
          <a:endParaRPr lang="en-US"/>
        </a:p>
      </dgm:t>
    </dgm:pt>
    <dgm:pt modelId="{1BA4ACCA-40DB-492F-B784-24B8F66EFB62}" type="pres">
      <dgm:prSet presAssocID="{2F017AD2-AFE7-4458-AEA4-2C83A5E98136}" presName="CompostProcess" presStyleCnt="0">
        <dgm:presLayoutVars>
          <dgm:dir/>
          <dgm:resizeHandles val="exact"/>
        </dgm:presLayoutVars>
      </dgm:prSet>
      <dgm:spPr/>
    </dgm:pt>
    <dgm:pt modelId="{5F648F5A-F272-48E2-ADBB-563D81C017E6}" type="pres">
      <dgm:prSet presAssocID="{2F017AD2-AFE7-4458-AEA4-2C83A5E98136}" presName="arrow" presStyleLbl="bgShp" presStyleIdx="0" presStyleCnt="1"/>
      <dgm:spPr/>
    </dgm:pt>
    <dgm:pt modelId="{489DDF9D-B011-45F2-93D8-749465627F7D}" type="pres">
      <dgm:prSet presAssocID="{2F017AD2-AFE7-4458-AEA4-2C83A5E98136}" presName="linearProcess" presStyleCnt="0"/>
      <dgm:spPr/>
    </dgm:pt>
    <dgm:pt modelId="{CCDBF2C9-5885-4086-92FE-5258C31386F0}" type="pres">
      <dgm:prSet presAssocID="{DE19E8D5-8BFF-4573-939F-9B30265C04C1}" presName="textNode" presStyleLbl="node1" presStyleIdx="0" presStyleCnt="3">
        <dgm:presLayoutVars>
          <dgm:bulletEnabled val="1"/>
        </dgm:presLayoutVars>
      </dgm:prSet>
      <dgm:spPr/>
    </dgm:pt>
    <dgm:pt modelId="{FB92678C-6BF4-427A-8757-DE727B5050E0}" type="pres">
      <dgm:prSet presAssocID="{0E387AAE-6443-49C9-9ADF-1986C0900E7A}" presName="sibTrans" presStyleCnt="0"/>
      <dgm:spPr/>
    </dgm:pt>
    <dgm:pt modelId="{607D93F0-13D7-47BE-AE66-B4FF44C72CF7}" type="pres">
      <dgm:prSet presAssocID="{44A89022-92EA-4E51-932A-41E10CCF54DC}" presName="textNode" presStyleLbl="node1" presStyleIdx="1" presStyleCnt="3" custScaleX="118089" custLinFactNeighborX="-33653" custLinFactNeighborY="0">
        <dgm:presLayoutVars>
          <dgm:bulletEnabled val="1"/>
        </dgm:presLayoutVars>
      </dgm:prSet>
      <dgm:spPr/>
    </dgm:pt>
    <dgm:pt modelId="{9EE0C1D5-8855-4D0B-ADA8-533AB51B9163}" type="pres">
      <dgm:prSet presAssocID="{36C64D31-1746-43D7-AADA-1AF6BB09ABD1}" presName="sibTrans" presStyleCnt="0"/>
      <dgm:spPr/>
    </dgm:pt>
    <dgm:pt modelId="{E3D23C3B-1329-4BD9-AAC0-05D43D92C243}" type="pres">
      <dgm:prSet presAssocID="{F6344628-C8A7-447D-A02D-DAE210BF7FCB}" presName="textNode" presStyleLbl="node1" presStyleIdx="2" presStyleCnt="3" custLinFactNeighborX="-52062" custLinFactNeighborY="1077">
        <dgm:presLayoutVars>
          <dgm:bulletEnabled val="1"/>
        </dgm:presLayoutVars>
      </dgm:prSet>
      <dgm:spPr/>
    </dgm:pt>
  </dgm:ptLst>
  <dgm:cxnLst>
    <dgm:cxn modelId="{059F4D5E-C340-450B-B9EF-57E87897FEA2}" type="presOf" srcId="{2F017AD2-AFE7-4458-AEA4-2C83A5E98136}" destId="{1BA4ACCA-40DB-492F-B784-24B8F66EFB62}" srcOrd="0" destOrd="0" presId="urn:microsoft.com/office/officeart/2005/8/layout/hProcess9"/>
    <dgm:cxn modelId="{0CE9144C-8D4C-4114-8317-1B9533FA0D78}" type="presOf" srcId="{DE19E8D5-8BFF-4573-939F-9B30265C04C1}" destId="{CCDBF2C9-5885-4086-92FE-5258C31386F0}" srcOrd="0" destOrd="0" presId="urn:microsoft.com/office/officeart/2005/8/layout/hProcess9"/>
    <dgm:cxn modelId="{E47E397E-AD0D-47D2-B4E1-9D4FC8F814CD}" type="presOf" srcId="{F6344628-C8A7-447D-A02D-DAE210BF7FCB}" destId="{E3D23C3B-1329-4BD9-AAC0-05D43D92C243}" srcOrd="0" destOrd="0" presId="urn:microsoft.com/office/officeart/2005/8/layout/hProcess9"/>
    <dgm:cxn modelId="{C955649C-0C28-452B-9A46-8C7E773DE96A}" srcId="{2F017AD2-AFE7-4458-AEA4-2C83A5E98136}" destId="{DE19E8D5-8BFF-4573-939F-9B30265C04C1}" srcOrd="0" destOrd="0" parTransId="{CA935BEC-F311-4ECB-AF0E-1AF9FD537B74}" sibTransId="{0E387AAE-6443-49C9-9ADF-1986C0900E7A}"/>
    <dgm:cxn modelId="{333201AA-23F5-4D5F-A1CB-89035FF62C45}" srcId="{2F017AD2-AFE7-4458-AEA4-2C83A5E98136}" destId="{44A89022-92EA-4E51-932A-41E10CCF54DC}" srcOrd="1" destOrd="0" parTransId="{A76138A0-418A-4DAB-9A38-D72281643A54}" sibTransId="{36C64D31-1746-43D7-AADA-1AF6BB09ABD1}"/>
    <dgm:cxn modelId="{DA4B06AD-F41F-4CC8-875A-621697BD2992}" type="presOf" srcId="{44A89022-92EA-4E51-932A-41E10CCF54DC}" destId="{607D93F0-13D7-47BE-AE66-B4FF44C72CF7}" srcOrd="0" destOrd="0" presId="urn:microsoft.com/office/officeart/2005/8/layout/hProcess9"/>
    <dgm:cxn modelId="{8DB092D4-915E-4346-9983-BB4824C1F69E}" srcId="{2F017AD2-AFE7-4458-AEA4-2C83A5E98136}" destId="{F6344628-C8A7-447D-A02D-DAE210BF7FCB}" srcOrd="2" destOrd="0" parTransId="{73E69E7E-33E4-4FC0-8EA1-1BF200985152}" sibTransId="{146036B0-6BA4-458D-9DCE-885AB1CA4660}"/>
    <dgm:cxn modelId="{C966D28C-4045-46F1-A07B-876A23D52A60}" type="presParOf" srcId="{1BA4ACCA-40DB-492F-B784-24B8F66EFB62}" destId="{5F648F5A-F272-48E2-ADBB-563D81C017E6}" srcOrd="0" destOrd="0" presId="urn:microsoft.com/office/officeart/2005/8/layout/hProcess9"/>
    <dgm:cxn modelId="{7DFE231A-56FB-443B-BB2E-090DFED015FA}" type="presParOf" srcId="{1BA4ACCA-40DB-492F-B784-24B8F66EFB62}" destId="{489DDF9D-B011-45F2-93D8-749465627F7D}" srcOrd="1" destOrd="0" presId="urn:microsoft.com/office/officeart/2005/8/layout/hProcess9"/>
    <dgm:cxn modelId="{46F112D7-9321-4203-ADA7-F2D7F46B2FD1}" type="presParOf" srcId="{489DDF9D-B011-45F2-93D8-749465627F7D}" destId="{CCDBF2C9-5885-4086-92FE-5258C31386F0}" srcOrd="0" destOrd="0" presId="urn:microsoft.com/office/officeart/2005/8/layout/hProcess9"/>
    <dgm:cxn modelId="{93E53C58-FD5E-492E-A6A4-86BF090C697F}" type="presParOf" srcId="{489DDF9D-B011-45F2-93D8-749465627F7D}" destId="{FB92678C-6BF4-427A-8757-DE727B5050E0}" srcOrd="1" destOrd="0" presId="urn:microsoft.com/office/officeart/2005/8/layout/hProcess9"/>
    <dgm:cxn modelId="{C27A40E9-C43B-4F2C-81B3-F8AF62F086BC}" type="presParOf" srcId="{489DDF9D-B011-45F2-93D8-749465627F7D}" destId="{607D93F0-13D7-47BE-AE66-B4FF44C72CF7}" srcOrd="2" destOrd="0" presId="urn:microsoft.com/office/officeart/2005/8/layout/hProcess9"/>
    <dgm:cxn modelId="{3CEE356D-E8B6-47A9-B3FC-85BF85798EFD}" type="presParOf" srcId="{489DDF9D-B011-45F2-93D8-749465627F7D}" destId="{9EE0C1D5-8855-4D0B-ADA8-533AB51B9163}" srcOrd="3" destOrd="0" presId="urn:microsoft.com/office/officeart/2005/8/layout/hProcess9"/>
    <dgm:cxn modelId="{162DB219-F608-45ED-8569-3767388A779C}" type="presParOf" srcId="{489DDF9D-B011-45F2-93D8-749465627F7D}" destId="{E3D23C3B-1329-4BD9-AAC0-05D43D92C24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F64219-48FC-4894-866A-4ACEEB587EE5}" type="doc">
      <dgm:prSet loTypeId="urn:microsoft.com/office/officeart/2005/8/layout/radial3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A6541F-D49F-4CAB-A26E-66B59597EC2E}">
      <dgm:prSet phldrT="[Text]" custT="1"/>
      <dgm:spPr/>
      <dgm:t>
        <a:bodyPr/>
        <a:lstStyle/>
        <a:p>
          <a:r>
            <a: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Better environment</a:t>
          </a:r>
        </a:p>
      </dgm:t>
    </dgm:pt>
    <dgm:pt modelId="{7D9C5B3C-3809-499F-A0E7-547CB87C2FC4}" type="parTrans" cxnId="{E1AD162E-6C56-479E-8F90-FD1709A367C3}">
      <dgm:prSet/>
      <dgm:spPr/>
      <dgm:t>
        <a:bodyPr/>
        <a:lstStyle/>
        <a:p>
          <a:endParaRPr lang="en-US"/>
        </a:p>
      </dgm:t>
    </dgm:pt>
    <dgm:pt modelId="{B73E3AA9-1608-4EFB-9CE4-64462A55A1B2}" type="sibTrans" cxnId="{E1AD162E-6C56-479E-8F90-FD1709A367C3}">
      <dgm:prSet/>
      <dgm:spPr/>
      <dgm:t>
        <a:bodyPr/>
        <a:lstStyle/>
        <a:p>
          <a:endParaRPr lang="en-US"/>
        </a:p>
      </dgm:t>
    </dgm:pt>
    <dgm:pt modelId="{D9D842AB-E580-4DD4-92D5-235B912073CD}">
      <dgm:prSet phldrT="[Text]"/>
      <dgm:spPr/>
      <dgm:t>
        <a:bodyPr/>
        <a:lstStyle/>
        <a:p>
          <a:endParaRPr lang="en-US" dirty="0"/>
        </a:p>
      </dgm:t>
    </dgm:pt>
    <dgm:pt modelId="{045D4D82-466A-4595-84D2-ED4E9ED0CBF8}" type="parTrans" cxnId="{10AC9AF8-9CD4-4857-9558-469FEC149A94}">
      <dgm:prSet/>
      <dgm:spPr/>
      <dgm:t>
        <a:bodyPr/>
        <a:lstStyle/>
        <a:p>
          <a:endParaRPr lang="en-US"/>
        </a:p>
      </dgm:t>
    </dgm:pt>
    <dgm:pt modelId="{8AD66A38-94C8-447A-9C83-169E7F1036DC}" type="sibTrans" cxnId="{10AC9AF8-9CD4-4857-9558-469FEC149A94}">
      <dgm:prSet/>
      <dgm:spPr/>
      <dgm:t>
        <a:bodyPr/>
        <a:lstStyle/>
        <a:p>
          <a:endParaRPr lang="en-US"/>
        </a:p>
      </dgm:t>
    </dgm:pt>
    <dgm:pt modelId="{F3922023-52BB-4B6F-97AF-8F578A73EAD5}">
      <dgm:prSet phldrT="[Text]" custT="1"/>
      <dgm:spPr/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Boosted Employee Moral</a:t>
          </a:r>
        </a:p>
      </dgm:t>
    </dgm:pt>
    <dgm:pt modelId="{6EAF78BE-57F0-41B4-AE92-23406CE69753}" type="parTrans" cxnId="{33CD47B4-F8B1-4C24-BCEF-E48AAE6F81EC}">
      <dgm:prSet/>
      <dgm:spPr/>
      <dgm:t>
        <a:bodyPr/>
        <a:lstStyle/>
        <a:p>
          <a:endParaRPr lang="en-US"/>
        </a:p>
      </dgm:t>
    </dgm:pt>
    <dgm:pt modelId="{1547C181-5470-4347-8CBD-4D8D3A446B0A}" type="sibTrans" cxnId="{33CD47B4-F8B1-4C24-BCEF-E48AAE6F81EC}">
      <dgm:prSet/>
      <dgm:spPr/>
      <dgm:t>
        <a:bodyPr/>
        <a:lstStyle/>
        <a:p>
          <a:endParaRPr lang="en-US"/>
        </a:p>
      </dgm:t>
    </dgm:pt>
    <dgm:pt modelId="{FE1F95BC-C80A-4711-90EB-98B95F55A6E4}">
      <dgm:prSet phldrT="[Text]" custT="1"/>
      <dgm:spPr/>
      <dgm:t>
        <a:bodyPr/>
        <a:lstStyle/>
        <a:p>
          <a:endParaRPr lang="en-US" sz="3000" dirty="0"/>
        </a:p>
      </dgm:t>
    </dgm:pt>
    <dgm:pt modelId="{35A815B5-2423-47D8-8CCC-ACF3FB7EDB1F}" type="parTrans" cxnId="{2B10005E-CAC4-475E-8986-1B4254830501}">
      <dgm:prSet/>
      <dgm:spPr/>
      <dgm:t>
        <a:bodyPr/>
        <a:lstStyle/>
        <a:p>
          <a:endParaRPr lang="en-US"/>
        </a:p>
      </dgm:t>
    </dgm:pt>
    <dgm:pt modelId="{2D48378C-41EF-4EB3-8A85-074B907F4158}" type="sibTrans" cxnId="{2B10005E-CAC4-475E-8986-1B4254830501}">
      <dgm:prSet/>
      <dgm:spPr/>
      <dgm:t>
        <a:bodyPr/>
        <a:lstStyle/>
        <a:p>
          <a:endParaRPr lang="en-US"/>
        </a:p>
      </dgm:t>
    </dgm:pt>
    <dgm:pt modelId="{89B6DD44-EA02-4923-AFDC-5C67C319547E}">
      <dgm:prSet phldrT="[Text]" custT="1"/>
      <dgm:spPr/>
      <dgm:t>
        <a:bodyPr/>
        <a:lstStyle/>
        <a:p>
          <a:endParaRPr lang="en-US" sz="3000" dirty="0"/>
        </a:p>
      </dgm:t>
    </dgm:pt>
    <dgm:pt modelId="{CB6769BA-D362-448F-92D4-430591F091C6}" type="parTrans" cxnId="{DBDBA620-9762-41C5-AE79-182B0CE023C3}">
      <dgm:prSet/>
      <dgm:spPr/>
      <dgm:t>
        <a:bodyPr/>
        <a:lstStyle/>
        <a:p>
          <a:endParaRPr lang="en-US"/>
        </a:p>
      </dgm:t>
    </dgm:pt>
    <dgm:pt modelId="{7D452AED-BD41-4983-8C79-89AD6893A5E2}" type="sibTrans" cxnId="{DBDBA620-9762-41C5-AE79-182B0CE023C3}">
      <dgm:prSet/>
      <dgm:spPr/>
      <dgm:t>
        <a:bodyPr/>
        <a:lstStyle/>
        <a:p>
          <a:endParaRPr lang="en-US"/>
        </a:p>
      </dgm:t>
    </dgm:pt>
    <dgm:pt modelId="{2E5CCDBD-8190-4202-8AA0-F4C12962379E}" type="pres">
      <dgm:prSet presAssocID="{FCF64219-48FC-4894-866A-4ACEEB587EE5}" presName="composite" presStyleCnt="0">
        <dgm:presLayoutVars>
          <dgm:chMax val="1"/>
          <dgm:dir/>
          <dgm:resizeHandles val="exact"/>
        </dgm:presLayoutVars>
      </dgm:prSet>
      <dgm:spPr/>
    </dgm:pt>
    <dgm:pt modelId="{B078F5A8-8BEC-41ED-9C51-C688A1CD666C}" type="pres">
      <dgm:prSet presAssocID="{FCF64219-48FC-4894-866A-4ACEEB587EE5}" presName="radial" presStyleCnt="0">
        <dgm:presLayoutVars>
          <dgm:animLvl val="ctr"/>
        </dgm:presLayoutVars>
      </dgm:prSet>
      <dgm:spPr/>
    </dgm:pt>
    <dgm:pt modelId="{DCFB5F67-D781-4A9A-9841-3BF5619A2941}" type="pres">
      <dgm:prSet presAssocID="{C9A6541F-D49F-4CAB-A26E-66B59597EC2E}" presName="centerShape" presStyleLbl="vennNode1" presStyleIdx="0" presStyleCnt="5"/>
      <dgm:spPr/>
    </dgm:pt>
    <dgm:pt modelId="{F5D91F93-45CB-46DE-A9E3-A1E126BCACE8}" type="pres">
      <dgm:prSet presAssocID="{D9D842AB-E580-4DD4-92D5-235B912073CD}" presName="node" presStyleLbl="vennNode1" presStyleIdx="1" presStyleCnt="5">
        <dgm:presLayoutVars>
          <dgm:bulletEnabled val="1"/>
        </dgm:presLayoutVars>
      </dgm:prSet>
      <dgm:spPr/>
    </dgm:pt>
    <dgm:pt modelId="{16BE6C92-8462-4F22-99A5-6FEC39B35841}" type="pres">
      <dgm:prSet presAssocID="{F3922023-52BB-4B6F-97AF-8F578A73EAD5}" presName="node" presStyleLbl="vennNode1" presStyleIdx="2" presStyleCnt="5">
        <dgm:presLayoutVars>
          <dgm:bulletEnabled val="1"/>
        </dgm:presLayoutVars>
      </dgm:prSet>
      <dgm:spPr/>
    </dgm:pt>
    <dgm:pt modelId="{88089FDA-E82E-4C10-A158-5F8636FE1A63}" type="pres">
      <dgm:prSet presAssocID="{FE1F95BC-C80A-4711-90EB-98B95F55A6E4}" presName="node" presStyleLbl="vennNode1" presStyleIdx="3" presStyleCnt="5">
        <dgm:presLayoutVars>
          <dgm:bulletEnabled val="1"/>
        </dgm:presLayoutVars>
      </dgm:prSet>
      <dgm:spPr/>
    </dgm:pt>
    <dgm:pt modelId="{0AEFAF6B-739D-45E4-BE3D-4D9CF685A3FF}" type="pres">
      <dgm:prSet presAssocID="{89B6DD44-EA02-4923-AFDC-5C67C319547E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F195500D-642C-4300-8091-1912A890FD1F}" type="presOf" srcId="{D9D842AB-E580-4DD4-92D5-235B912073CD}" destId="{F5D91F93-45CB-46DE-A9E3-A1E126BCACE8}" srcOrd="0" destOrd="0" presId="urn:microsoft.com/office/officeart/2005/8/layout/radial3"/>
    <dgm:cxn modelId="{54CEAB0D-2473-46DF-ACDA-73F0ACDB4F66}" type="presOf" srcId="{FE1F95BC-C80A-4711-90EB-98B95F55A6E4}" destId="{88089FDA-E82E-4C10-A158-5F8636FE1A63}" srcOrd="0" destOrd="0" presId="urn:microsoft.com/office/officeart/2005/8/layout/radial3"/>
    <dgm:cxn modelId="{D367BD19-3014-4971-844A-E0D71D3A0607}" type="presOf" srcId="{FCF64219-48FC-4894-866A-4ACEEB587EE5}" destId="{2E5CCDBD-8190-4202-8AA0-F4C12962379E}" srcOrd="0" destOrd="0" presId="urn:microsoft.com/office/officeart/2005/8/layout/radial3"/>
    <dgm:cxn modelId="{DBDBA620-9762-41C5-AE79-182B0CE023C3}" srcId="{C9A6541F-D49F-4CAB-A26E-66B59597EC2E}" destId="{89B6DD44-EA02-4923-AFDC-5C67C319547E}" srcOrd="3" destOrd="0" parTransId="{CB6769BA-D362-448F-92D4-430591F091C6}" sibTransId="{7D452AED-BD41-4983-8C79-89AD6893A5E2}"/>
    <dgm:cxn modelId="{E1AD162E-6C56-479E-8F90-FD1709A367C3}" srcId="{FCF64219-48FC-4894-866A-4ACEEB587EE5}" destId="{C9A6541F-D49F-4CAB-A26E-66B59597EC2E}" srcOrd="0" destOrd="0" parTransId="{7D9C5B3C-3809-499F-A0E7-547CB87C2FC4}" sibTransId="{B73E3AA9-1608-4EFB-9CE4-64462A55A1B2}"/>
    <dgm:cxn modelId="{2B10005E-CAC4-475E-8986-1B4254830501}" srcId="{C9A6541F-D49F-4CAB-A26E-66B59597EC2E}" destId="{FE1F95BC-C80A-4711-90EB-98B95F55A6E4}" srcOrd="2" destOrd="0" parTransId="{35A815B5-2423-47D8-8CCC-ACF3FB7EDB1F}" sibTransId="{2D48378C-41EF-4EB3-8A85-074B907F4158}"/>
    <dgm:cxn modelId="{C5605763-FBC5-48B9-A530-6ADB814F752D}" type="presOf" srcId="{89B6DD44-EA02-4923-AFDC-5C67C319547E}" destId="{0AEFAF6B-739D-45E4-BE3D-4D9CF685A3FF}" srcOrd="0" destOrd="0" presId="urn:microsoft.com/office/officeart/2005/8/layout/radial3"/>
    <dgm:cxn modelId="{33CD47B4-F8B1-4C24-BCEF-E48AAE6F81EC}" srcId="{C9A6541F-D49F-4CAB-A26E-66B59597EC2E}" destId="{F3922023-52BB-4B6F-97AF-8F578A73EAD5}" srcOrd="1" destOrd="0" parTransId="{6EAF78BE-57F0-41B4-AE92-23406CE69753}" sibTransId="{1547C181-5470-4347-8CBD-4D8D3A446B0A}"/>
    <dgm:cxn modelId="{A1083CBD-D1CE-45FA-B749-56F22172CE76}" type="presOf" srcId="{C9A6541F-D49F-4CAB-A26E-66B59597EC2E}" destId="{DCFB5F67-D781-4A9A-9841-3BF5619A2941}" srcOrd="0" destOrd="0" presId="urn:microsoft.com/office/officeart/2005/8/layout/radial3"/>
    <dgm:cxn modelId="{9FB2CEE1-B9ED-4D73-9F7E-E1267F51C1AA}" type="presOf" srcId="{F3922023-52BB-4B6F-97AF-8F578A73EAD5}" destId="{16BE6C92-8462-4F22-99A5-6FEC39B35841}" srcOrd="0" destOrd="0" presId="urn:microsoft.com/office/officeart/2005/8/layout/radial3"/>
    <dgm:cxn modelId="{10AC9AF8-9CD4-4857-9558-469FEC149A94}" srcId="{C9A6541F-D49F-4CAB-A26E-66B59597EC2E}" destId="{D9D842AB-E580-4DD4-92D5-235B912073CD}" srcOrd="0" destOrd="0" parTransId="{045D4D82-466A-4595-84D2-ED4E9ED0CBF8}" sibTransId="{8AD66A38-94C8-447A-9C83-169E7F1036DC}"/>
    <dgm:cxn modelId="{9182A78B-F305-4150-A14C-907835F3ABB3}" type="presParOf" srcId="{2E5CCDBD-8190-4202-8AA0-F4C12962379E}" destId="{B078F5A8-8BEC-41ED-9C51-C688A1CD666C}" srcOrd="0" destOrd="0" presId="urn:microsoft.com/office/officeart/2005/8/layout/radial3"/>
    <dgm:cxn modelId="{280026E5-6B70-4864-A193-834F06040C0D}" type="presParOf" srcId="{B078F5A8-8BEC-41ED-9C51-C688A1CD666C}" destId="{DCFB5F67-D781-4A9A-9841-3BF5619A2941}" srcOrd="0" destOrd="0" presId="urn:microsoft.com/office/officeart/2005/8/layout/radial3"/>
    <dgm:cxn modelId="{66C05C9F-A05F-4A4F-8AA7-E5EF492EAC2B}" type="presParOf" srcId="{B078F5A8-8BEC-41ED-9C51-C688A1CD666C}" destId="{F5D91F93-45CB-46DE-A9E3-A1E126BCACE8}" srcOrd="1" destOrd="0" presId="urn:microsoft.com/office/officeart/2005/8/layout/radial3"/>
    <dgm:cxn modelId="{EC689D9A-3E92-43E5-BD0E-78FFE00AB6AD}" type="presParOf" srcId="{B078F5A8-8BEC-41ED-9C51-C688A1CD666C}" destId="{16BE6C92-8462-4F22-99A5-6FEC39B35841}" srcOrd="2" destOrd="0" presId="urn:microsoft.com/office/officeart/2005/8/layout/radial3"/>
    <dgm:cxn modelId="{4220E577-F05A-4D32-AAE2-B9543D89250B}" type="presParOf" srcId="{B078F5A8-8BEC-41ED-9C51-C688A1CD666C}" destId="{88089FDA-E82E-4C10-A158-5F8636FE1A63}" srcOrd="3" destOrd="0" presId="urn:microsoft.com/office/officeart/2005/8/layout/radial3"/>
    <dgm:cxn modelId="{CF8DBCC7-DCE5-4012-9474-76F528B40EC1}" type="presParOf" srcId="{B078F5A8-8BEC-41ED-9C51-C688A1CD666C}" destId="{0AEFAF6B-739D-45E4-BE3D-4D9CF685A3F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F64219-48FC-4894-866A-4ACEEB587EE5}" type="doc">
      <dgm:prSet loTypeId="urn:microsoft.com/office/officeart/2005/8/layout/radial3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A6541F-D49F-4CAB-A26E-66B59597EC2E}">
      <dgm:prSet phldrT="[Text]" custT="1"/>
      <dgm:spPr/>
      <dgm:t>
        <a:bodyPr/>
        <a:lstStyle/>
        <a:p>
          <a:r>
            <a: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Workplace</a:t>
          </a:r>
        </a:p>
      </dgm:t>
    </dgm:pt>
    <dgm:pt modelId="{7D9C5B3C-3809-499F-A0E7-547CB87C2FC4}" type="parTrans" cxnId="{E1AD162E-6C56-479E-8F90-FD1709A367C3}">
      <dgm:prSet/>
      <dgm:spPr/>
      <dgm:t>
        <a:bodyPr/>
        <a:lstStyle/>
        <a:p>
          <a:endParaRPr lang="en-US"/>
        </a:p>
      </dgm:t>
    </dgm:pt>
    <dgm:pt modelId="{B73E3AA9-1608-4EFB-9CE4-64462A55A1B2}" type="sibTrans" cxnId="{E1AD162E-6C56-479E-8F90-FD1709A367C3}">
      <dgm:prSet/>
      <dgm:spPr/>
      <dgm:t>
        <a:bodyPr/>
        <a:lstStyle/>
        <a:p>
          <a:endParaRPr lang="en-US"/>
        </a:p>
      </dgm:t>
    </dgm:pt>
    <dgm:pt modelId="{D9D842AB-E580-4DD4-92D5-235B912073CD}">
      <dgm:prSet phldrT="[Text]"/>
      <dgm:spPr/>
      <dgm:t>
        <a:bodyPr/>
        <a:lstStyle/>
        <a:p>
          <a:endParaRPr lang="en-US" dirty="0"/>
        </a:p>
      </dgm:t>
    </dgm:pt>
    <dgm:pt modelId="{045D4D82-466A-4595-84D2-ED4E9ED0CBF8}" type="parTrans" cxnId="{10AC9AF8-9CD4-4857-9558-469FEC149A94}">
      <dgm:prSet/>
      <dgm:spPr/>
      <dgm:t>
        <a:bodyPr/>
        <a:lstStyle/>
        <a:p>
          <a:endParaRPr lang="en-US"/>
        </a:p>
      </dgm:t>
    </dgm:pt>
    <dgm:pt modelId="{8AD66A38-94C8-447A-9C83-169E7F1036DC}" type="sibTrans" cxnId="{10AC9AF8-9CD4-4857-9558-469FEC149A94}">
      <dgm:prSet/>
      <dgm:spPr/>
      <dgm:t>
        <a:bodyPr/>
        <a:lstStyle/>
        <a:p>
          <a:endParaRPr lang="en-US"/>
        </a:p>
      </dgm:t>
    </dgm:pt>
    <dgm:pt modelId="{F3922023-52BB-4B6F-97AF-8F578A73EAD5}">
      <dgm:prSet phldrT="[Text]" custT="1"/>
      <dgm:spPr/>
      <dgm:t>
        <a:bodyPr/>
        <a:lstStyle/>
        <a:p>
          <a:r>
            <a: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Social</a:t>
          </a:r>
        </a:p>
        <a:p>
          <a:r>
            <a: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Settings</a:t>
          </a:r>
        </a:p>
      </dgm:t>
    </dgm:pt>
    <dgm:pt modelId="{6EAF78BE-57F0-41B4-AE92-23406CE69753}" type="parTrans" cxnId="{33CD47B4-F8B1-4C24-BCEF-E48AAE6F81EC}">
      <dgm:prSet/>
      <dgm:spPr/>
      <dgm:t>
        <a:bodyPr/>
        <a:lstStyle/>
        <a:p>
          <a:endParaRPr lang="en-US"/>
        </a:p>
      </dgm:t>
    </dgm:pt>
    <dgm:pt modelId="{1547C181-5470-4347-8CBD-4D8D3A446B0A}" type="sibTrans" cxnId="{33CD47B4-F8B1-4C24-BCEF-E48AAE6F81EC}">
      <dgm:prSet/>
      <dgm:spPr/>
      <dgm:t>
        <a:bodyPr/>
        <a:lstStyle/>
        <a:p>
          <a:endParaRPr lang="en-US"/>
        </a:p>
      </dgm:t>
    </dgm:pt>
    <dgm:pt modelId="{FE1F95BC-C80A-4711-90EB-98B95F55A6E4}">
      <dgm:prSet phldrT="[Text]" custT="1"/>
      <dgm:spPr/>
      <dgm:t>
        <a:bodyPr/>
        <a:lstStyle/>
        <a:p>
          <a:endParaRPr lang="en-US" sz="3000" dirty="0"/>
        </a:p>
      </dgm:t>
    </dgm:pt>
    <dgm:pt modelId="{35A815B5-2423-47D8-8CCC-ACF3FB7EDB1F}" type="parTrans" cxnId="{2B10005E-CAC4-475E-8986-1B4254830501}">
      <dgm:prSet/>
      <dgm:spPr/>
      <dgm:t>
        <a:bodyPr/>
        <a:lstStyle/>
        <a:p>
          <a:endParaRPr lang="en-US"/>
        </a:p>
      </dgm:t>
    </dgm:pt>
    <dgm:pt modelId="{2D48378C-41EF-4EB3-8A85-074B907F4158}" type="sibTrans" cxnId="{2B10005E-CAC4-475E-8986-1B4254830501}">
      <dgm:prSet/>
      <dgm:spPr/>
      <dgm:t>
        <a:bodyPr/>
        <a:lstStyle/>
        <a:p>
          <a:endParaRPr lang="en-US"/>
        </a:p>
      </dgm:t>
    </dgm:pt>
    <dgm:pt modelId="{89B6DD44-EA02-4923-AFDC-5C67C319547E}">
      <dgm:prSet phldrT="[Text]" custT="1"/>
      <dgm:spPr/>
      <dgm:t>
        <a:bodyPr/>
        <a:lstStyle/>
        <a:p>
          <a:endParaRPr lang="en-US" sz="3000" dirty="0"/>
        </a:p>
      </dgm:t>
    </dgm:pt>
    <dgm:pt modelId="{CB6769BA-D362-448F-92D4-430591F091C6}" type="parTrans" cxnId="{DBDBA620-9762-41C5-AE79-182B0CE023C3}">
      <dgm:prSet/>
      <dgm:spPr/>
      <dgm:t>
        <a:bodyPr/>
        <a:lstStyle/>
        <a:p>
          <a:endParaRPr lang="en-US"/>
        </a:p>
      </dgm:t>
    </dgm:pt>
    <dgm:pt modelId="{7D452AED-BD41-4983-8C79-89AD6893A5E2}" type="sibTrans" cxnId="{DBDBA620-9762-41C5-AE79-182B0CE023C3}">
      <dgm:prSet/>
      <dgm:spPr/>
      <dgm:t>
        <a:bodyPr/>
        <a:lstStyle/>
        <a:p>
          <a:endParaRPr lang="en-US"/>
        </a:p>
      </dgm:t>
    </dgm:pt>
    <dgm:pt modelId="{2E5CCDBD-8190-4202-8AA0-F4C12962379E}" type="pres">
      <dgm:prSet presAssocID="{FCF64219-48FC-4894-866A-4ACEEB587EE5}" presName="composite" presStyleCnt="0">
        <dgm:presLayoutVars>
          <dgm:chMax val="1"/>
          <dgm:dir/>
          <dgm:resizeHandles val="exact"/>
        </dgm:presLayoutVars>
      </dgm:prSet>
      <dgm:spPr/>
    </dgm:pt>
    <dgm:pt modelId="{B078F5A8-8BEC-41ED-9C51-C688A1CD666C}" type="pres">
      <dgm:prSet presAssocID="{FCF64219-48FC-4894-866A-4ACEEB587EE5}" presName="radial" presStyleCnt="0">
        <dgm:presLayoutVars>
          <dgm:animLvl val="ctr"/>
        </dgm:presLayoutVars>
      </dgm:prSet>
      <dgm:spPr/>
    </dgm:pt>
    <dgm:pt modelId="{DCFB5F67-D781-4A9A-9841-3BF5619A2941}" type="pres">
      <dgm:prSet presAssocID="{C9A6541F-D49F-4CAB-A26E-66B59597EC2E}" presName="centerShape" presStyleLbl="vennNode1" presStyleIdx="0" presStyleCnt="5"/>
      <dgm:spPr/>
    </dgm:pt>
    <dgm:pt modelId="{F5D91F93-45CB-46DE-A9E3-A1E126BCACE8}" type="pres">
      <dgm:prSet presAssocID="{D9D842AB-E580-4DD4-92D5-235B912073CD}" presName="node" presStyleLbl="vennNode1" presStyleIdx="1" presStyleCnt="5">
        <dgm:presLayoutVars>
          <dgm:bulletEnabled val="1"/>
        </dgm:presLayoutVars>
      </dgm:prSet>
      <dgm:spPr/>
    </dgm:pt>
    <dgm:pt modelId="{16BE6C92-8462-4F22-99A5-6FEC39B35841}" type="pres">
      <dgm:prSet presAssocID="{F3922023-52BB-4B6F-97AF-8F578A73EAD5}" presName="node" presStyleLbl="vennNode1" presStyleIdx="2" presStyleCnt="5">
        <dgm:presLayoutVars>
          <dgm:bulletEnabled val="1"/>
        </dgm:presLayoutVars>
      </dgm:prSet>
      <dgm:spPr/>
    </dgm:pt>
    <dgm:pt modelId="{88089FDA-E82E-4C10-A158-5F8636FE1A63}" type="pres">
      <dgm:prSet presAssocID="{FE1F95BC-C80A-4711-90EB-98B95F55A6E4}" presName="node" presStyleLbl="vennNode1" presStyleIdx="3" presStyleCnt="5">
        <dgm:presLayoutVars>
          <dgm:bulletEnabled val="1"/>
        </dgm:presLayoutVars>
      </dgm:prSet>
      <dgm:spPr/>
    </dgm:pt>
    <dgm:pt modelId="{0AEFAF6B-739D-45E4-BE3D-4D9CF685A3FF}" type="pres">
      <dgm:prSet presAssocID="{89B6DD44-EA02-4923-AFDC-5C67C319547E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F195500D-642C-4300-8091-1912A890FD1F}" type="presOf" srcId="{D9D842AB-E580-4DD4-92D5-235B912073CD}" destId="{F5D91F93-45CB-46DE-A9E3-A1E126BCACE8}" srcOrd="0" destOrd="0" presId="urn:microsoft.com/office/officeart/2005/8/layout/radial3"/>
    <dgm:cxn modelId="{54CEAB0D-2473-46DF-ACDA-73F0ACDB4F66}" type="presOf" srcId="{FE1F95BC-C80A-4711-90EB-98B95F55A6E4}" destId="{88089FDA-E82E-4C10-A158-5F8636FE1A63}" srcOrd="0" destOrd="0" presId="urn:microsoft.com/office/officeart/2005/8/layout/radial3"/>
    <dgm:cxn modelId="{D367BD19-3014-4971-844A-E0D71D3A0607}" type="presOf" srcId="{FCF64219-48FC-4894-866A-4ACEEB587EE5}" destId="{2E5CCDBD-8190-4202-8AA0-F4C12962379E}" srcOrd="0" destOrd="0" presId="urn:microsoft.com/office/officeart/2005/8/layout/radial3"/>
    <dgm:cxn modelId="{DBDBA620-9762-41C5-AE79-182B0CE023C3}" srcId="{C9A6541F-D49F-4CAB-A26E-66B59597EC2E}" destId="{89B6DD44-EA02-4923-AFDC-5C67C319547E}" srcOrd="3" destOrd="0" parTransId="{CB6769BA-D362-448F-92D4-430591F091C6}" sibTransId="{7D452AED-BD41-4983-8C79-89AD6893A5E2}"/>
    <dgm:cxn modelId="{E1AD162E-6C56-479E-8F90-FD1709A367C3}" srcId="{FCF64219-48FC-4894-866A-4ACEEB587EE5}" destId="{C9A6541F-D49F-4CAB-A26E-66B59597EC2E}" srcOrd="0" destOrd="0" parTransId="{7D9C5B3C-3809-499F-A0E7-547CB87C2FC4}" sibTransId="{B73E3AA9-1608-4EFB-9CE4-64462A55A1B2}"/>
    <dgm:cxn modelId="{2B10005E-CAC4-475E-8986-1B4254830501}" srcId="{C9A6541F-D49F-4CAB-A26E-66B59597EC2E}" destId="{FE1F95BC-C80A-4711-90EB-98B95F55A6E4}" srcOrd="2" destOrd="0" parTransId="{35A815B5-2423-47D8-8CCC-ACF3FB7EDB1F}" sibTransId="{2D48378C-41EF-4EB3-8A85-074B907F4158}"/>
    <dgm:cxn modelId="{C5605763-FBC5-48B9-A530-6ADB814F752D}" type="presOf" srcId="{89B6DD44-EA02-4923-AFDC-5C67C319547E}" destId="{0AEFAF6B-739D-45E4-BE3D-4D9CF685A3FF}" srcOrd="0" destOrd="0" presId="urn:microsoft.com/office/officeart/2005/8/layout/radial3"/>
    <dgm:cxn modelId="{33CD47B4-F8B1-4C24-BCEF-E48AAE6F81EC}" srcId="{C9A6541F-D49F-4CAB-A26E-66B59597EC2E}" destId="{F3922023-52BB-4B6F-97AF-8F578A73EAD5}" srcOrd="1" destOrd="0" parTransId="{6EAF78BE-57F0-41B4-AE92-23406CE69753}" sibTransId="{1547C181-5470-4347-8CBD-4D8D3A446B0A}"/>
    <dgm:cxn modelId="{A1083CBD-D1CE-45FA-B749-56F22172CE76}" type="presOf" srcId="{C9A6541F-D49F-4CAB-A26E-66B59597EC2E}" destId="{DCFB5F67-D781-4A9A-9841-3BF5619A2941}" srcOrd="0" destOrd="0" presId="urn:microsoft.com/office/officeart/2005/8/layout/radial3"/>
    <dgm:cxn modelId="{9FB2CEE1-B9ED-4D73-9F7E-E1267F51C1AA}" type="presOf" srcId="{F3922023-52BB-4B6F-97AF-8F578A73EAD5}" destId="{16BE6C92-8462-4F22-99A5-6FEC39B35841}" srcOrd="0" destOrd="0" presId="urn:microsoft.com/office/officeart/2005/8/layout/radial3"/>
    <dgm:cxn modelId="{10AC9AF8-9CD4-4857-9558-469FEC149A94}" srcId="{C9A6541F-D49F-4CAB-A26E-66B59597EC2E}" destId="{D9D842AB-E580-4DD4-92D5-235B912073CD}" srcOrd="0" destOrd="0" parTransId="{045D4D82-466A-4595-84D2-ED4E9ED0CBF8}" sibTransId="{8AD66A38-94C8-447A-9C83-169E7F1036DC}"/>
    <dgm:cxn modelId="{9182A78B-F305-4150-A14C-907835F3ABB3}" type="presParOf" srcId="{2E5CCDBD-8190-4202-8AA0-F4C12962379E}" destId="{B078F5A8-8BEC-41ED-9C51-C688A1CD666C}" srcOrd="0" destOrd="0" presId="urn:microsoft.com/office/officeart/2005/8/layout/radial3"/>
    <dgm:cxn modelId="{280026E5-6B70-4864-A193-834F06040C0D}" type="presParOf" srcId="{B078F5A8-8BEC-41ED-9C51-C688A1CD666C}" destId="{DCFB5F67-D781-4A9A-9841-3BF5619A2941}" srcOrd="0" destOrd="0" presId="urn:microsoft.com/office/officeart/2005/8/layout/radial3"/>
    <dgm:cxn modelId="{66C05C9F-A05F-4A4F-8AA7-E5EF492EAC2B}" type="presParOf" srcId="{B078F5A8-8BEC-41ED-9C51-C688A1CD666C}" destId="{F5D91F93-45CB-46DE-A9E3-A1E126BCACE8}" srcOrd="1" destOrd="0" presId="urn:microsoft.com/office/officeart/2005/8/layout/radial3"/>
    <dgm:cxn modelId="{EC689D9A-3E92-43E5-BD0E-78FFE00AB6AD}" type="presParOf" srcId="{B078F5A8-8BEC-41ED-9C51-C688A1CD666C}" destId="{16BE6C92-8462-4F22-99A5-6FEC39B35841}" srcOrd="2" destOrd="0" presId="urn:microsoft.com/office/officeart/2005/8/layout/radial3"/>
    <dgm:cxn modelId="{4220E577-F05A-4D32-AAE2-B9543D89250B}" type="presParOf" srcId="{B078F5A8-8BEC-41ED-9C51-C688A1CD666C}" destId="{88089FDA-E82E-4C10-A158-5F8636FE1A63}" srcOrd="3" destOrd="0" presId="urn:microsoft.com/office/officeart/2005/8/layout/radial3"/>
    <dgm:cxn modelId="{CF8DBCC7-DCE5-4012-9474-76F528B40EC1}" type="presParOf" srcId="{B078F5A8-8BEC-41ED-9C51-C688A1CD666C}" destId="{0AEFAF6B-739D-45E4-BE3D-4D9CF685A3F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48F5A-F272-48E2-ADBB-563D81C017E6}">
      <dsp:nvSpPr>
        <dsp:cNvPr id="0" name=""/>
        <dsp:cNvSpPr/>
      </dsp:nvSpPr>
      <dsp:spPr>
        <a:xfrm>
          <a:off x="605114" y="0"/>
          <a:ext cx="6857964" cy="525043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CDBF2C9-5885-4086-92FE-5258C31386F0}">
      <dsp:nvSpPr>
        <dsp:cNvPr id="0" name=""/>
        <dsp:cNvSpPr/>
      </dsp:nvSpPr>
      <dsp:spPr>
        <a:xfrm>
          <a:off x="1208" y="1575130"/>
          <a:ext cx="2295180" cy="2100174"/>
        </a:xfrm>
        <a:prstGeom prst="round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3730" y="1677652"/>
        <a:ext cx="2090136" cy="1895130"/>
      </dsp:txXfrm>
    </dsp:sp>
    <dsp:sp modelId="{607D93F0-13D7-47BE-AE66-B4FF44C72CF7}">
      <dsp:nvSpPr>
        <dsp:cNvPr id="0" name=""/>
        <dsp:cNvSpPr/>
      </dsp:nvSpPr>
      <dsp:spPr>
        <a:xfrm>
          <a:off x="2550186" y="1575130"/>
          <a:ext cx="2710355" cy="2100174"/>
        </a:xfrm>
        <a:prstGeom prst="roundRect">
          <a:avLst/>
        </a:prstGeom>
        <a:solidFill>
          <a:srgbClr val="3A608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52708" y="1677652"/>
        <a:ext cx="2505311" cy="1895130"/>
      </dsp:txXfrm>
    </dsp:sp>
    <dsp:sp modelId="{E3D23C3B-1329-4BD9-AAC0-05D43D92C243}">
      <dsp:nvSpPr>
        <dsp:cNvPr id="0" name=""/>
        <dsp:cNvSpPr/>
      </dsp:nvSpPr>
      <dsp:spPr>
        <a:xfrm>
          <a:off x="5572652" y="1597749"/>
          <a:ext cx="2295180" cy="2100174"/>
        </a:xfrm>
        <a:prstGeom prst="roundRect">
          <a:avLst/>
        </a:prstGeom>
        <a:solidFill>
          <a:srgbClr val="3A608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675174" y="1700271"/>
        <a:ext cx="2090136" cy="1895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48F5A-F272-48E2-ADBB-563D81C017E6}">
      <dsp:nvSpPr>
        <dsp:cNvPr id="0" name=""/>
        <dsp:cNvSpPr/>
      </dsp:nvSpPr>
      <dsp:spPr>
        <a:xfrm>
          <a:off x="605114" y="0"/>
          <a:ext cx="6857964" cy="525043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CDBF2C9-5885-4086-92FE-5258C31386F0}">
      <dsp:nvSpPr>
        <dsp:cNvPr id="0" name=""/>
        <dsp:cNvSpPr/>
      </dsp:nvSpPr>
      <dsp:spPr>
        <a:xfrm>
          <a:off x="1208" y="1575130"/>
          <a:ext cx="2295180" cy="2100174"/>
        </a:xfrm>
        <a:prstGeom prst="roundRect">
          <a:avLst/>
        </a:prstGeom>
        <a:solidFill>
          <a:srgbClr val="3A608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3730" y="1677652"/>
        <a:ext cx="2090136" cy="1895130"/>
      </dsp:txXfrm>
    </dsp:sp>
    <dsp:sp modelId="{607D93F0-13D7-47BE-AE66-B4FF44C72CF7}">
      <dsp:nvSpPr>
        <dsp:cNvPr id="0" name=""/>
        <dsp:cNvSpPr/>
      </dsp:nvSpPr>
      <dsp:spPr>
        <a:xfrm>
          <a:off x="2550186" y="1575130"/>
          <a:ext cx="2710355" cy="2100174"/>
        </a:xfrm>
        <a:prstGeom prst="round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52708" y="1677652"/>
        <a:ext cx="2505311" cy="1895130"/>
      </dsp:txXfrm>
    </dsp:sp>
    <dsp:sp modelId="{E3D23C3B-1329-4BD9-AAC0-05D43D92C243}">
      <dsp:nvSpPr>
        <dsp:cNvPr id="0" name=""/>
        <dsp:cNvSpPr/>
      </dsp:nvSpPr>
      <dsp:spPr>
        <a:xfrm>
          <a:off x="5572652" y="1597749"/>
          <a:ext cx="2295180" cy="2100174"/>
        </a:xfrm>
        <a:prstGeom prst="roundRect">
          <a:avLst/>
        </a:prstGeom>
        <a:solidFill>
          <a:srgbClr val="3A608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675174" y="1700271"/>
        <a:ext cx="2090136" cy="1895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48F5A-F272-48E2-ADBB-563D81C017E6}">
      <dsp:nvSpPr>
        <dsp:cNvPr id="0" name=""/>
        <dsp:cNvSpPr/>
      </dsp:nvSpPr>
      <dsp:spPr>
        <a:xfrm>
          <a:off x="605114" y="0"/>
          <a:ext cx="6857964" cy="525043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CDBF2C9-5885-4086-92FE-5258C31386F0}">
      <dsp:nvSpPr>
        <dsp:cNvPr id="0" name=""/>
        <dsp:cNvSpPr/>
      </dsp:nvSpPr>
      <dsp:spPr>
        <a:xfrm>
          <a:off x="1208" y="1575130"/>
          <a:ext cx="2295180" cy="2100174"/>
        </a:xfrm>
        <a:prstGeom prst="roundRect">
          <a:avLst/>
        </a:prstGeom>
        <a:solidFill>
          <a:srgbClr val="3A608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3730" y="1677652"/>
        <a:ext cx="2090136" cy="1895130"/>
      </dsp:txXfrm>
    </dsp:sp>
    <dsp:sp modelId="{607D93F0-13D7-47BE-AE66-B4FF44C72CF7}">
      <dsp:nvSpPr>
        <dsp:cNvPr id="0" name=""/>
        <dsp:cNvSpPr/>
      </dsp:nvSpPr>
      <dsp:spPr>
        <a:xfrm>
          <a:off x="2550186" y="1575130"/>
          <a:ext cx="2710355" cy="2100174"/>
        </a:xfrm>
        <a:prstGeom prst="roundRect">
          <a:avLst/>
        </a:prstGeom>
        <a:solidFill>
          <a:srgbClr val="3B608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52708" y="1677652"/>
        <a:ext cx="2505311" cy="1895130"/>
      </dsp:txXfrm>
    </dsp:sp>
    <dsp:sp modelId="{E3D23C3B-1329-4BD9-AAC0-05D43D92C243}">
      <dsp:nvSpPr>
        <dsp:cNvPr id="0" name=""/>
        <dsp:cNvSpPr/>
      </dsp:nvSpPr>
      <dsp:spPr>
        <a:xfrm>
          <a:off x="5572652" y="1597749"/>
          <a:ext cx="2295180" cy="2100174"/>
        </a:xfrm>
        <a:prstGeom prst="round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highlight>
              <a:srgbClr val="FFFF00"/>
            </a:highlight>
          </a:endParaRPr>
        </a:p>
      </dsp:txBody>
      <dsp:txXfrm>
        <a:off x="5675174" y="1700271"/>
        <a:ext cx="2090136" cy="1895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B5F67-D781-4A9A-9841-3BF5619A2941}">
      <dsp:nvSpPr>
        <dsp:cNvPr id="0" name=""/>
        <dsp:cNvSpPr/>
      </dsp:nvSpPr>
      <dsp:spPr>
        <a:xfrm>
          <a:off x="2967297" y="1456734"/>
          <a:ext cx="3629056" cy="362905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Better environment</a:t>
          </a:r>
        </a:p>
      </dsp:txBody>
      <dsp:txXfrm>
        <a:off x="3498760" y="1988197"/>
        <a:ext cx="2566130" cy="2566130"/>
      </dsp:txXfrm>
    </dsp:sp>
    <dsp:sp modelId="{F5D91F93-45CB-46DE-A9E3-A1E126BCACE8}">
      <dsp:nvSpPr>
        <dsp:cNvPr id="0" name=""/>
        <dsp:cNvSpPr/>
      </dsp:nvSpPr>
      <dsp:spPr>
        <a:xfrm>
          <a:off x="3874561" y="647"/>
          <a:ext cx="1814528" cy="181452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140292" y="266378"/>
        <a:ext cx="1283066" cy="1283066"/>
      </dsp:txXfrm>
    </dsp:sp>
    <dsp:sp modelId="{16BE6C92-8462-4F22-99A5-6FEC39B35841}">
      <dsp:nvSpPr>
        <dsp:cNvPr id="0" name=""/>
        <dsp:cNvSpPr/>
      </dsp:nvSpPr>
      <dsp:spPr>
        <a:xfrm>
          <a:off x="6237912" y="2363998"/>
          <a:ext cx="1814528" cy="181452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Boosted Employee Moral</a:t>
          </a:r>
        </a:p>
      </dsp:txBody>
      <dsp:txXfrm>
        <a:off x="6503643" y="2629729"/>
        <a:ext cx="1283066" cy="1283066"/>
      </dsp:txXfrm>
    </dsp:sp>
    <dsp:sp modelId="{88089FDA-E82E-4C10-A158-5F8636FE1A63}">
      <dsp:nvSpPr>
        <dsp:cNvPr id="0" name=""/>
        <dsp:cNvSpPr/>
      </dsp:nvSpPr>
      <dsp:spPr>
        <a:xfrm>
          <a:off x="3874561" y="4727348"/>
          <a:ext cx="1814528" cy="181452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4140292" y="4993079"/>
        <a:ext cx="1283066" cy="1283066"/>
      </dsp:txXfrm>
    </dsp:sp>
    <dsp:sp modelId="{0AEFAF6B-739D-45E4-BE3D-4D9CF685A3FF}">
      <dsp:nvSpPr>
        <dsp:cNvPr id="0" name=""/>
        <dsp:cNvSpPr/>
      </dsp:nvSpPr>
      <dsp:spPr>
        <a:xfrm>
          <a:off x="1511211" y="2363998"/>
          <a:ext cx="1814528" cy="1814528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776942" y="2629729"/>
        <a:ext cx="1283066" cy="12830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B5F67-D781-4A9A-9841-3BF5619A2941}">
      <dsp:nvSpPr>
        <dsp:cNvPr id="0" name=""/>
        <dsp:cNvSpPr/>
      </dsp:nvSpPr>
      <dsp:spPr>
        <a:xfrm>
          <a:off x="2933577" y="1479162"/>
          <a:ext cx="3684929" cy="368492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Workplace</a:t>
          </a:r>
        </a:p>
      </dsp:txBody>
      <dsp:txXfrm>
        <a:off x="3473222" y="2018807"/>
        <a:ext cx="2605639" cy="2605639"/>
      </dsp:txXfrm>
    </dsp:sp>
    <dsp:sp modelId="{F5D91F93-45CB-46DE-A9E3-A1E126BCACE8}">
      <dsp:nvSpPr>
        <dsp:cNvPr id="0" name=""/>
        <dsp:cNvSpPr/>
      </dsp:nvSpPr>
      <dsp:spPr>
        <a:xfrm>
          <a:off x="3854809" y="657"/>
          <a:ext cx="1842464" cy="184246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124632" y="270480"/>
        <a:ext cx="1302818" cy="1302818"/>
      </dsp:txXfrm>
    </dsp:sp>
    <dsp:sp modelId="{16BE6C92-8462-4F22-99A5-6FEC39B35841}">
      <dsp:nvSpPr>
        <dsp:cNvPr id="0" name=""/>
        <dsp:cNvSpPr/>
      </dsp:nvSpPr>
      <dsp:spPr>
        <a:xfrm>
          <a:off x="6254546" y="2400394"/>
          <a:ext cx="1842464" cy="184246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Social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Settings</a:t>
          </a:r>
        </a:p>
      </dsp:txBody>
      <dsp:txXfrm>
        <a:off x="6524369" y="2670217"/>
        <a:ext cx="1302818" cy="1302818"/>
      </dsp:txXfrm>
    </dsp:sp>
    <dsp:sp modelId="{88089FDA-E82E-4C10-A158-5F8636FE1A63}">
      <dsp:nvSpPr>
        <dsp:cNvPr id="0" name=""/>
        <dsp:cNvSpPr/>
      </dsp:nvSpPr>
      <dsp:spPr>
        <a:xfrm>
          <a:off x="3854809" y="4800131"/>
          <a:ext cx="1842464" cy="184246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4124632" y="5069954"/>
        <a:ext cx="1302818" cy="1302818"/>
      </dsp:txXfrm>
    </dsp:sp>
    <dsp:sp modelId="{0AEFAF6B-739D-45E4-BE3D-4D9CF685A3FF}">
      <dsp:nvSpPr>
        <dsp:cNvPr id="0" name=""/>
        <dsp:cNvSpPr/>
      </dsp:nvSpPr>
      <dsp:spPr>
        <a:xfrm>
          <a:off x="1455072" y="2400394"/>
          <a:ext cx="1842464" cy="184246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724895" y="2670217"/>
        <a:ext cx="1302818" cy="1302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3/15/2021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25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9251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129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2220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Joe’s first step to improving his business etiquette is changing his outfit. Better represents company.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211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 parties, handshake USA – head nod Japan, in 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091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Joe’s next step is to host a Christmas party for the store managers for his region, so his employees are more familiar and comfortable with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923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about etiquette on the internet but one must maintain high standards, not trolling</a:t>
            </a:r>
          </a:p>
          <a:p>
            <a:r>
              <a:rPr lang="en-US" dirty="0"/>
              <a:t>Top executives on the news because of social media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joe remembers all the questionable comments he made on Facebook when he was young and goes to delete them. Also, makes a mental note not to discuss personal opinion on blogs and websites as name and company name are shown in comments sections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5554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need to leave message use different medium or channel</a:t>
            </a:r>
          </a:p>
          <a:p>
            <a:r>
              <a:rPr lang="en-US" dirty="0"/>
              <a:t>Other hand, don’t have a silly voicemail setup for your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361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who benefits and tips on how to maintain business etiquette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928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Joe’s next step is to no let his emotions be heard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009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11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Joe’s final step to improving his business etiquette is making the mental note to always silence his phone before meetings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51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will explain who benefits from proper business etiquette</a:t>
            </a:r>
          </a:p>
          <a:p>
            <a:r>
              <a:rPr lang="en-US" dirty="0"/>
              <a:t>Provide tips on how to remember the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0976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good business etiquette will better the environment and provides a better space for the whole company</a:t>
            </a:r>
          </a:p>
          <a:p>
            <a:r>
              <a:rPr lang="en-US" dirty="0"/>
              <a:t>Enhances employee relationships and customer</a:t>
            </a:r>
          </a:p>
          <a:p>
            <a:r>
              <a:rPr lang="en-US" dirty="0"/>
              <a:t>Boost morale because employees enjoy being at work</a:t>
            </a:r>
          </a:p>
          <a:p>
            <a:r>
              <a:rPr lang="en-US" dirty="0"/>
              <a:t>Higher productivity because employees are do better work and are more efficient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9527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joe’s efforts in improving his etiquette joe has been promoted to vice president of operations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009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wrap here are some tips for maintain etiquette instead remembering each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14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 everything up, business etiquette is the expected behavior in any situation and</a:t>
            </a:r>
          </a:p>
          <a:p>
            <a:r>
              <a:rPr lang="en-US" dirty="0"/>
              <a:t>Is beneficial to one’s career</a:t>
            </a:r>
          </a:p>
          <a:p>
            <a:r>
              <a:rPr lang="en-US" dirty="0"/>
              <a:t>5 areas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want to thank you all for your time and allowing me to demonstrate how business etiquette is essential to one’s career</a:t>
            </a:r>
          </a:p>
          <a:p>
            <a:r>
              <a:rPr lang="en-US" dirty="0"/>
              <a:t>I hope you all enjoyed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Regional manager for an electronics depot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2962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Joe know the perfect solution to relief some pressure on himself and the rest of the company. He’s going to use proper business etiquette.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25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important that joe develops good business etiquette because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moving on the 5 areas that business etiquette is essential and when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419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Workplace is the most obvious as you spend the most time there but expands into 4 other categories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Respect others time and space; don’t be 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599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900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hyperlink" Target="http://pngimg.com/download/807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yournorthcounty.com/business-networking-groups-san-diego-north-county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s.lse.ac.uk/impactofsocialsciences/2014/01/09/judging-a-book-by-its-url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iredprworks.com/b2b-twitter-marketing-sales-tip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publicdomainpictures.net/view-image.php?image=15402&amp;picture=woman-text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mikado-domino-stones-pay-steinchen-1013878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7.jpg"/><Relationship Id="rId12" Type="http://schemas.openxmlformats.org/officeDocument/2006/relationships/hyperlink" Target="https://nikewrites.wordpress.com/2014/04/page/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pngall.com/negotiation-png" TargetMode="External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openxmlformats.org/officeDocument/2006/relationships/hyperlink" Target="http://www.justintarte.com/2011/08/how-well-does-your-team-collaborate.html" TargetMode="External"/><Relationship Id="rId4" Type="http://schemas.openxmlformats.org/officeDocument/2006/relationships/hyperlink" Target="http://www.pngall.com/success-png" TargetMode="External"/><Relationship Id="rId9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cartoon-icon-light-bulb-symbol-1294877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dershipfreak.blog/2012/07/09/giving-criticism-like-a-pr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hrbartender.com/2018/technology-and-social-media/transform-company-culture-analytic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506" y="3133725"/>
            <a:ext cx="5259400" cy="2078700"/>
          </a:xfrm>
        </p:spPr>
        <p:txBody>
          <a:bodyPr/>
          <a:lstStyle/>
          <a:p>
            <a:r>
              <a:rPr lang="en-US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  TO  BE ADMIRABLE  at  work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  <a:b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/>
              <a:t>Business Etiquette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Rodgerson</a:t>
            </a:r>
            <a:endParaRPr lang="en-US" noProof="1"/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142512" y="1745704"/>
            <a:ext cx="5039333" cy="3366591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3" name="Picture 4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EA38F5-888D-4AB2-9712-E0201D4E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90" y="666492"/>
            <a:ext cx="4261732" cy="5525014"/>
          </a:xfrm>
          <a:prstGeom prst="rect">
            <a:avLst/>
          </a:prstGeom>
        </p:spPr>
      </p:pic>
      <p:pic>
        <p:nvPicPr>
          <p:cNvPr id="44" name="Picture 43" descr="A person posing for a picture&#10;&#10;Description automatically generated">
            <a:extLst>
              <a:ext uri="{FF2B5EF4-FFF2-40B4-BE49-F238E27FC236}">
                <a16:creationId xmlns:a16="http://schemas.microsoft.com/office/drawing/2014/main" id="{51713BD0-CF98-4D22-97B6-D0DFDA039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63"/>
          <a:stretch/>
        </p:blipFill>
        <p:spPr>
          <a:xfrm>
            <a:off x="0" y="533663"/>
            <a:ext cx="3598468" cy="57906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D1CBB0-3361-41BB-BE17-A3B9A24215F3}"/>
              </a:ext>
            </a:extLst>
          </p:cNvPr>
          <p:cNvSpPr txBox="1"/>
          <p:nvPr/>
        </p:nvSpPr>
        <p:spPr>
          <a:xfrm>
            <a:off x="6650058" y="997796"/>
            <a:ext cx="5225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Formal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BCB5B-2129-48FC-AF04-0E24201F2043}"/>
              </a:ext>
            </a:extLst>
          </p:cNvPr>
          <p:cNvSpPr txBox="1"/>
          <p:nvPr/>
        </p:nvSpPr>
        <p:spPr>
          <a:xfrm>
            <a:off x="6481999" y="2344763"/>
            <a:ext cx="52469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Suits with conservative colors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Groomed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Top level and high profile</a:t>
            </a:r>
          </a:p>
        </p:txBody>
      </p:sp>
    </p:spTree>
    <p:extLst>
      <p:ext uri="{BB962C8B-B14F-4D97-AF65-F5344CB8AC3E}">
        <p14:creationId xmlns:p14="http://schemas.microsoft.com/office/powerpoint/2010/main" val="364220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19FFD00C-D07A-4D55-BA0B-84B49981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71" y="766989"/>
            <a:ext cx="3549348" cy="5324022"/>
          </a:xfrm>
          <a:prstGeom prst="rect">
            <a:avLst/>
          </a:prstGeom>
        </p:spPr>
      </p:pic>
      <p:pic>
        <p:nvPicPr>
          <p:cNvPr id="10" name="Picture 9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6AE0258-4E57-43B4-8F89-725BEEAA5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4"/>
          <a:stretch/>
        </p:blipFill>
        <p:spPr>
          <a:xfrm>
            <a:off x="116115" y="766989"/>
            <a:ext cx="4477068" cy="53240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CDA5-94FC-47A4-80AF-00FEDB151BFB}"/>
              </a:ext>
            </a:extLst>
          </p:cNvPr>
          <p:cNvSpPr txBox="1"/>
          <p:nvPr/>
        </p:nvSpPr>
        <p:spPr>
          <a:xfrm>
            <a:off x="7606076" y="844865"/>
            <a:ext cx="39746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F764D-E1E1-48C1-A441-CEA4DE572361}"/>
              </a:ext>
            </a:extLst>
          </p:cNvPr>
          <p:cNvSpPr txBox="1"/>
          <p:nvPr/>
        </p:nvSpPr>
        <p:spPr>
          <a:xfrm>
            <a:off x="7769935" y="2783857"/>
            <a:ext cx="3646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Based upon suits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Neutral colors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Lawyers or Bankers</a:t>
            </a:r>
          </a:p>
        </p:txBody>
      </p:sp>
    </p:spTree>
    <p:extLst>
      <p:ext uri="{BB962C8B-B14F-4D97-AF65-F5344CB8AC3E}">
        <p14:creationId xmlns:p14="http://schemas.microsoft.com/office/powerpoint/2010/main" val="383756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4F8982B1-7CBA-407E-ADAC-7168DB68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5408" y="436749"/>
            <a:ext cx="4172857" cy="5805714"/>
          </a:xfrm>
          <a:prstGeom prst="rect">
            <a:avLst/>
          </a:prstGeom>
        </p:spPr>
      </p:pic>
      <p:pic>
        <p:nvPicPr>
          <p:cNvPr id="19" name="Picture 18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872E3F84-F5E6-4CF3-8CD8-E9BBA918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5537"/>
            <a:ext cx="3810690" cy="56269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275CB8-9379-4620-8CBB-0104B21207A1}"/>
              </a:ext>
            </a:extLst>
          </p:cNvPr>
          <p:cNvSpPr txBox="1"/>
          <p:nvPr/>
        </p:nvSpPr>
        <p:spPr>
          <a:xfrm>
            <a:off x="6938314" y="1039607"/>
            <a:ext cx="5078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Casual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8F562-189F-42A2-BD0A-CF883B134387}"/>
              </a:ext>
            </a:extLst>
          </p:cNvPr>
          <p:cNvSpPr txBox="1"/>
          <p:nvPr/>
        </p:nvSpPr>
        <p:spPr>
          <a:xfrm>
            <a:off x="7291808" y="2658128"/>
            <a:ext cx="47251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More expressive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Still nice and neat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Polos, blouses, sweaters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Teachers or social workers</a:t>
            </a:r>
          </a:p>
        </p:txBody>
      </p:sp>
    </p:spTree>
    <p:extLst>
      <p:ext uri="{BB962C8B-B14F-4D97-AF65-F5344CB8AC3E}">
        <p14:creationId xmlns:p14="http://schemas.microsoft.com/office/powerpoint/2010/main" val="285107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A7AE92DC-DAE5-45F7-B054-B9BD9538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7" y="328578"/>
            <a:ext cx="3781448" cy="5672172"/>
          </a:xfrm>
          <a:prstGeom prst="rect">
            <a:avLst/>
          </a:prstGeom>
        </p:spPr>
      </p:pic>
      <p:pic>
        <p:nvPicPr>
          <p:cNvPr id="11" name="Picture 10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B817FFA6-FDAA-48AF-BC07-2C060AB7D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35" y="328578"/>
            <a:ext cx="3781448" cy="5672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A9FCB3-C82F-48BD-9FC3-2B3C8508FDB7}"/>
              </a:ext>
            </a:extLst>
          </p:cNvPr>
          <p:cNvSpPr txBox="1"/>
          <p:nvPr/>
        </p:nvSpPr>
        <p:spPr>
          <a:xfrm>
            <a:off x="8316900" y="1036193"/>
            <a:ext cx="2214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19A3-3802-4EA3-852C-85B24593F41F}"/>
              </a:ext>
            </a:extLst>
          </p:cNvPr>
          <p:cNvSpPr txBox="1"/>
          <p:nvPr/>
        </p:nvSpPr>
        <p:spPr>
          <a:xfrm>
            <a:off x="7289377" y="2459504"/>
            <a:ext cx="473770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Everyday clothes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Still has dress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T-shirts, shorts, tanks 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Wide range of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Don’t be afraid to ask</a:t>
            </a:r>
          </a:p>
        </p:txBody>
      </p:sp>
    </p:spTree>
    <p:extLst>
      <p:ext uri="{BB962C8B-B14F-4D97-AF65-F5344CB8AC3E}">
        <p14:creationId xmlns:p14="http://schemas.microsoft.com/office/powerpoint/2010/main" val="5069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EE5D4-C117-4E36-A1DF-D10E4A28E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</a:t>
            </a:fld>
            <a:endParaRPr lang="en-U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678628-1AD0-4B2A-B9A1-1744DA1B2519}"/>
              </a:ext>
            </a:extLst>
          </p:cNvPr>
          <p:cNvGrpSpPr/>
          <p:nvPr/>
        </p:nvGrpSpPr>
        <p:grpSpPr>
          <a:xfrm>
            <a:off x="6409456" y="187655"/>
            <a:ext cx="4973163" cy="6539640"/>
            <a:chOff x="3387066" y="133782"/>
            <a:chExt cx="4973163" cy="65396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4FC345A-1D33-4687-83DD-F83C36E32E51}"/>
                </a:ext>
              </a:extLst>
            </p:cNvPr>
            <p:cNvGrpSpPr/>
            <p:nvPr/>
          </p:nvGrpSpPr>
          <p:grpSpPr>
            <a:xfrm>
              <a:off x="3387066" y="1241376"/>
              <a:ext cx="2108611" cy="5432046"/>
              <a:chOff x="5041694" y="712977"/>
              <a:chExt cx="2108611" cy="543204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AF86342-FF59-460E-9C6C-9945061E0BB7}"/>
                  </a:ext>
                </a:extLst>
              </p:cNvPr>
              <p:cNvGrpSpPr/>
              <p:nvPr/>
            </p:nvGrpSpPr>
            <p:grpSpPr>
              <a:xfrm>
                <a:off x="5041694" y="712977"/>
                <a:ext cx="2108611" cy="5432046"/>
                <a:chOff x="1579429" y="71470"/>
                <a:chExt cx="1630584" cy="420058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5B7A652-242B-4B7C-B7A3-5B20A7013EBE}"/>
                    </a:ext>
                  </a:extLst>
                </p:cNvPr>
                <p:cNvGrpSpPr/>
                <p:nvPr/>
              </p:nvGrpSpPr>
              <p:grpSpPr>
                <a:xfrm>
                  <a:off x="1579429" y="71470"/>
                  <a:ext cx="1478763" cy="4200588"/>
                  <a:chOff x="1579429" y="71470"/>
                  <a:chExt cx="1478763" cy="4200588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05ABFC4E-5D1D-4C93-8F08-AC61EADD9C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341356">
                    <a:off x="1696358" y="1862651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DA4D82C8-BF5B-4780-BEAB-216AB1D75C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7342107">
                    <a:off x="2668188" y="1729075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17C6F90-609B-4B71-9D8C-2C0AE1F7310E}"/>
                      </a:ext>
                    </a:extLst>
                  </p:cNvPr>
                  <p:cNvSpPr/>
                  <p:nvPr/>
                </p:nvSpPr>
                <p:spPr>
                  <a:xfrm>
                    <a:off x="1935956" y="3208295"/>
                    <a:ext cx="125645" cy="105371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2179DF7-294A-4507-B9C1-C71A080159E2}"/>
                      </a:ext>
                    </a:extLst>
                  </p:cNvPr>
                  <p:cNvSpPr/>
                  <p:nvPr/>
                </p:nvSpPr>
                <p:spPr>
                  <a:xfrm>
                    <a:off x="2390093" y="3218343"/>
                    <a:ext cx="125645" cy="105371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F1E920C0-DC09-4806-82B8-E122D5F18892}"/>
                      </a:ext>
                    </a:extLst>
                  </p:cNvPr>
                  <p:cNvGrpSpPr/>
                  <p:nvPr/>
                </p:nvGrpSpPr>
                <p:grpSpPr>
                  <a:xfrm>
                    <a:off x="1832605" y="1826769"/>
                    <a:ext cx="782792" cy="1681155"/>
                    <a:chOff x="3580540" y="3530817"/>
                    <a:chExt cx="782792" cy="1681155"/>
                  </a:xfrm>
                </p:grpSpPr>
                <p:sp>
                  <p:nvSpPr>
                    <p:cNvPr id="11" name="Freeform: Shape 10">
                      <a:extLst>
                        <a:ext uri="{FF2B5EF4-FFF2-40B4-BE49-F238E27FC236}">
                          <a16:creationId xmlns:a16="http://schemas.microsoft.com/office/drawing/2014/main" id="{F456FAA1-43B2-410E-8F1A-FE7FB7C36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5145" y="4785542"/>
                      <a:ext cx="713581" cy="426430"/>
                    </a:xfrm>
                    <a:custGeom>
                      <a:avLst/>
                      <a:gdLst>
                        <a:gd name="connsiteX0" fmla="*/ 0 w 825050"/>
                        <a:gd name="connsiteY0" fmla="*/ 0 h 467790"/>
                        <a:gd name="connsiteX1" fmla="*/ 825050 w 825050"/>
                        <a:gd name="connsiteY1" fmla="*/ 0 h 467790"/>
                        <a:gd name="connsiteX2" fmla="*/ 825050 w 825050"/>
                        <a:gd name="connsiteY2" fmla="*/ 55265 h 467790"/>
                        <a:gd name="connsiteX3" fmla="*/ 412525 w 825050"/>
                        <a:gd name="connsiteY3" fmla="*/ 467790 h 467790"/>
                        <a:gd name="connsiteX4" fmla="*/ 0 w 825050"/>
                        <a:gd name="connsiteY4" fmla="*/ 55265 h 4677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5050" h="467790">
                          <a:moveTo>
                            <a:pt x="0" y="0"/>
                          </a:moveTo>
                          <a:lnTo>
                            <a:pt x="825050" y="0"/>
                          </a:lnTo>
                          <a:lnTo>
                            <a:pt x="825050" y="55265"/>
                          </a:lnTo>
                          <a:cubicBezTo>
                            <a:pt x="825050" y="283096"/>
                            <a:pt x="640356" y="467790"/>
                            <a:pt x="412525" y="467790"/>
                          </a:cubicBezTo>
                          <a:cubicBezTo>
                            <a:pt x="184694" y="467790"/>
                            <a:pt x="0" y="283096"/>
                            <a:pt x="0" y="5526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83DC678E-B16D-4204-BBD4-569E409DA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1708" y="4834684"/>
                      <a:ext cx="713581" cy="137858"/>
                    </a:xfrm>
                    <a:custGeom>
                      <a:avLst/>
                      <a:gdLst>
                        <a:gd name="connsiteX0" fmla="*/ 0 w 713581"/>
                        <a:gd name="connsiteY0" fmla="*/ 0 h 137858"/>
                        <a:gd name="connsiteX1" fmla="*/ 713581 w 713581"/>
                        <a:gd name="connsiteY1" fmla="*/ 0 h 137858"/>
                        <a:gd name="connsiteX2" fmla="*/ 713581 w 713581"/>
                        <a:gd name="connsiteY2" fmla="*/ 38455 h 137858"/>
                        <a:gd name="connsiteX3" fmla="*/ 687487 w 713581"/>
                        <a:gd name="connsiteY3" fmla="*/ 77158 h 137858"/>
                        <a:gd name="connsiteX4" fmla="*/ 540943 w 713581"/>
                        <a:gd name="connsiteY4" fmla="*/ 137858 h 137858"/>
                        <a:gd name="connsiteX5" fmla="*/ 172639 w 713581"/>
                        <a:gd name="connsiteY5" fmla="*/ 137858 h 137858"/>
                        <a:gd name="connsiteX6" fmla="*/ 26095 w 713581"/>
                        <a:gd name="connsiteY6" fmla="*/ 77158 h 137858"/>
                        <a:gd name="connsiteX7" fmla="*/ 0 w 713581"/>
                        <a:gd name="connsiteY7" fmla="*/ 38453 h 137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3581" h="137858">
                          <a:moveTo>
                            <a:pt x="0" y="0"/>
                          </a:moveTo>
                          <a:lnTo>
                            <a:pt x="713581" y="0"/>
                          </a:lnTo>
                          <a:lnTo>
                            <a:pt x="713581" y="38455"/>
                          </a:lnTo>
                          <a:lnTo>
                            <a:pt x="687487" y="77158"/>
                          </a:lnTo>
                          <a:cubicBezTo>
                            <a:pt x="649983" y="114662"/>
                            <a:pt x="598172" y="137858"/>
                            <a:pt x="540943" y="137858"/>
                          </a:cubicBezTo>
                          <a:lnTo>
                            <a:pt x="172639" y="137858"/>
                          </a:lnTo>
                          <a:cubicBezTo>
                            <a:pt x="115410" y="137858"/>
                            <a:pt x="63599" y="114662"/>
                            <a:pt x="26095" y="77158"/>
                          </a:cubicBezTo>
                          <a:lnTo>
                            <a:pt x="0" y="38453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7B92783F-652A-404C-AEEF-7419188CF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540" y="3537769"/>
                      <a:ext cx="782792" cy="1398439"/>
                    </a:xfrm>
                    <a:prstGeom prst="roundRect">
                      <a:avLst>
                        <a:gd name="adj" fmla="val 26475"/>
                      </a:avLst>
                    </a:prstGeom>
                    <a:solidFill>
                      <a:srgbClr val="3B6084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19FDA1AF-622A-4C36-94BC-721AD3B294A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66413" y="3536497"/>
                      <a:ext cx="431658" cy="887423"/>
                    </a:xfrm>
                    <a:custGeom>
                      <a:avLst/>
                      <a:gdLst>
                        <a:gd name="connsiteX0" fmla="*/ 431658 w 431658"/>
                        <a:gd name="connsiteY0" fmla="*/ 887423 h 887423"/>
                        <a:gd name="connsiteX1" fmla="*/ 0 w 431658"/>
                        <a:gd name="connsiteY1" fmla="*/ 887423 h 887423"/>
                        <a:gd name="connsiteX2" fmla="*/ 209096 w 431658"/>
                        <a:gd name="connsiteY2" fmla="*/ 0 h 887423"/>
                        <a:gd name="connsiteX3" fmla="*/ 222562 w 431658"/>
                        <a:gd name="connsiteY3" fmla="*/ 0 h 887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1658" h="887423">
                          <a:moveTo>
                            <a:pt x="431658" y="887423"/>
                          </a:moveTo>
                          <a:lnTo>
                            <a:pt x="0" y="887423"/>
                          </a:lnTo>
                          <a:lnTo>
                            <a:pt x="209096" y="0"/>
                          </a:lnTo>
                          <a:lnTo>
                            <a:pt x="22256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AE23590-2B9B-4B6F-8202-46CCCCE44F30}"/>
                        </a:ext>
                      </a:extLst>
                    </p:cNvPr>
                    <p:cNvSpPr/>
                    <p:nvPr/>
                  </p:nvSpPr>
                  <p:spPr>
                    <a:xfrm rot="2701397">
                      <a:off x="3886428" y="3629559"/>
                      <a:ext cx="201168" cy="201168"/>
                    </a:xfrm>
                    <a:prstGeom prst="rect">
                      <a:avLst/>
                    </a:prstGeom>
                    <a:solidFill>
                      <a:srgbClr val="FF3300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5797B5AC-F2C1-4458-BFBD-4F340D247805}"/>
                        </a:ext>
                      </a:extLst>
                    </p:cNvPr>
                    <p:cNvSpPr/>
                    <p:nvPr/>
                  </p:nvSpPr>
                  <p:spPr>
                    <a:xfrm rot="460304">
                      <a:off x="3753350" y="3530818"/>
                      <a:ext cx="207951" cy="282397"/>
                    </a:xfrm>
                    <a:custGeom>
                      <a:avLst/>
                      <a:gdLst>
                        <a:gd name="connsiteX0" fmla="*/ 153257 w 207951"/>
                        <a:gd name="connsiteY0" fmla="*/ 0 h 282397"/>
                        <a:gd name="connsiteX1" fmla="*/ 0 w 207951"/>
                        <a:gd name="connsiteY1" fmla="*/ 20644 h 282397"/>
                        <a:gd name="connsiteX2" fmla="*/ 106383 w 207951"/>
                        <a:gd name="connsiteY2" fmla="*/ 282397 h 282397"/>
                        <a:gd name="connsiteX3" fmla="*/ 207951 w 207951"/>
                        <a:gd name="connsiteY3" fmla="*/ 83713 h 282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951" h="282397">
                          <a:moveTo>
                            <a:pt x="153257" y="0"/>
                          </a:moveTo>
                          <a:lnTo>
                            <a:pt x="0" y="20644"/>
                          </a:lnTo>
                          <a:lnTo>
                            <a:pt x="106383" y="282397"/>
                          </a:lnTo>
                          <a:lnTo>
                            <a:pt x="207951" y="83713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7" name="Freeform: Shape 16">
                      <a:extLst>
                        <a:ext uri="{FF2B5EF4-FFF2-40B4-BE49-F238E27FC236}">
                          <a16:creationId xmlns:a16="http://schemas.microsoft.com/office/drawing/2014/main" id="{8F2135A7-D366-4520-99BA-48BBBB15D122}"/>
                        </a:ext>
                      </a:extLst>
                    </p:cNvPr>
                    <p:cNvSpPr/>
                    <p:nvPr/>
                  </p:nvSpPr>
                  <p:spPr>
                    <a:xfrm rot="21139696" flipH="1">
                      <a:off x="4005833" y="3530817"/>
                      <a:ext cx="207951" cy="282397"/>
                    </a:xfrm>
                    <a:custGeom>
                      <a:avLst/>
                      <a:gdLst>
                        <a:gd name="connsiteX0" fmla="*/ 153257 w 207951"/>
                        <a:gd name="connsiteY0" fmla="*/ 0 h 282397"/>
                        <a:gd name="connsiteX1" fmla="*/ 0 w 207951"/>
                        <a:gd name="connsiteY1" fmla="*/ 20644 h 282397"/>
                        <a:gd name="connsiteX2" fmla="*/ 106383 w 207951"/>
                        <a:gd name="connsiteY2" fmla="*/ 282397 h 282397"/>
                        <a:gd name="connsiteX3" fmla="*/ 207951 w 207951"/>
                        <a:gd name="connsiteY3" fmla="*/ 83713 h 282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951" h="282397">
                          <a:moveTo>
                            <a:pt x="153257" y="0"/>
                          </a:moveTo>
                          <a:lnTo>
                            <a:pt x="0" y="20644"/>
                          </a:lnTo>
                          <a:lnTo>
                            <a:pt x="106383" y="282397"/>
                          </a:lnTo>
                          <a:lnTo>
                            <a:pt x="207951" y="83713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38BE2481-8ADA-4AEE-9BC9-88D2198A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8065" y="3781178"/>
                      <a:ext cx="170056" cy="612338"/>
                    </a:xfrm>
                    <a:custGeom>
                      <a:avLst/>
                      <a:gdLst>
                        <a:gd name="connsiteX0" fmla="*/ 44234 w 170056"/>
                        <a:gd name="connsiteY0" fmla="*/ 0 h 612338"/>
                        <a:gd name="connsiteX1" fmla="*/ 130296 w 170056"/>
                        <a:gd name="connsiteY1" fmla="*/ 0 h 612338"/>
                        <a:gd name="connsiteX2" fmla="*/ 170056 w 170056"/>
                        <a:gd name="connsiteY2" fmla="*/ 399080 h 612338"/>
                        <a:gd name="connsiteX3" fmla="*/ 117151 w 170056"/>
                        <a:gd name="connsiteY3" fmla="*/ 612338 h 612338"/>
                        <a:gd name="connsiteX4" fmla="*/ 65386 w 170056"/>
                        <a:gd name="connsiteY4" fmla="*/ 612338 h 612338"/>
                        <a:gd name="connsiteX5" fmla="*/ 0 w 170056"/>
                        <a:gd name="connsiteY5" fmla="*/ 443996 h 612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0056" h="612338">
                          <a:moveTo>
                            <a:pt x="44234" y="0"/>
                          </a:moveTo>
                          <a:lnTo>
                            <a:pt x="130296" y="0"/>
                          </a:lnTo>
                          <a:lnTo>
                            <a:pt x="170056" y="399080"/>
                          </a:lnTo>
                          <a:lnTo>
                            <a:pt x="117151" y="612338"/>
                          </a:lnTo>
                          <a:lnTo>
                            <a:pt x="65386" y="612338"/>
                          </a:lnTo>
                          <a:lnTo>
                            <a:pt x="0" y="443996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7DA8A77A-5392-42EF-BDBC-B818E0AFAAC0}"/>
                        </a:ext>
                      </a:extLst>
                    </p:cNvPr>
                    <p:cNvSpPr/>
                    <p:nvPr/>
                  </p:nvSpPr>
                  <p:spPr>
                    <a:xfrm rot="11976952" flipH="1">
                      <a:off x="4048476" y="3549679"/>
                      <a:ext cx="195489" cy="910213"/>
                    </a:xfrm>
                    <a:custGeom>
                      <a:avLst/>
                      <a:gdLst>
                        <a:gd name="connsiteX0" fmla="*/ 0 w 195489"/>
                        <a:gd name="connsiteY0" fmla="*/ 910213 h 910213"/>
                        <a:gd name="connsiteX1" fmla="*/ 89463 w 195489"/>
                        <a:gd name="connsiteY1" fmla="*/ 0 h 910213"/>
                        <a:gd name="connsiteX2" fmla="*/ 106628 w 195489"/>
                        <a:gd name="connsiteY2" fmla="*/ 6117 h 910213"/>
                        <a:gd name="connsiteX3" fmla="*/ 195489 w 195489"/>
                        <a:gd name="connsiteY3" fmla="*/ 910213 h 9102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489" h="910213">
                          <a:moveTo>
                            <a:pt x="0" y="910213"/>
                          </a:moveTo>
                          <a:lnTo>
                            <a:pt x="89463" y="0"/>
                          </a:lnTo>
                          <a:lnTo>
                            <a:pt x="106628" y="6117"/>
                          </a:lnTo>
                          <a:lnTo>
                            <a:pt x="195489" y="91021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C3A1278A-B02C-40B0-B873-B1BD246C4CEF}"/>
                        </a:ext>
                      </a:extLst>
                    </p:cNvPr>
                    <p:cNvSpPr/>
                    <p:nvPr/>
                  </p:nvSpPr>
                  <p:spPr>
                    <a:xfrm rot="9623048">
                      <a:off x="3733448" y="3549679"/>
                      <a:ext cx="195489" cy="910213"/>
                    </a:xfrm>
                    <a:custGeom>
                      <a:avLst/>
                      <a:gdLst>
                        <a:gd name="connsiteX0" fmla="*/ 0 w 195489"/>
                        <a:gd name="connsiteY0" fmla="*/ 910213 h 910213"/>
                        <a:gd name="connsiteX1" fmla="*/ 89463 w 195489"/>
                        <a:gd name="connsiteY1" fmla="*/ 0 h 910213"/>
                        <a:gd name="connsiteX2" fmla="*/ 106628 w 195489"/>
                        <a:gd name="connsiteY2" fmla="*/ 6117 h 910213"/>
                        <a:gd name="connsiteX3" fmla="*/ 195489 w 195489"/>
                        <a:gd name="connsiteY3" fmla="*/ 910213 h 9102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489" h="910213">
                          <a:moveTo>
                            <a:pt x="0" y="910213"/>
                          </a:moveTo>
                          <a:lnTo>
                            <a:pt x="89463" y="0"/>
                          </a:lnTo>
                          <a:lnTo>
                            <a:pt x="106628" y="6117"/>
                          </a:lnTo>
                          <a:lnTo>
                            <a:pt x="195489" y="91021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B5CC2156-DCB8-4BF6-94CD-06FA0E4671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963341" y="4478768"/>
                      <a:ext cx="45720" cy="457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29D9DD21-3644-4157-AC22-F55B273A4E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964152" y="4597155"/>
                      <a:ext cx="45720" cy="457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7633D321-EE0E-4BF8-BA37-AA6A5540CC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141003" y="1474019"/>
                    <a:ext cx="201400" cy="47439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4240B1D-2090-4FAF-A8AC-0A42399ED8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10975" y="4044656"/>
                    <a:ext cx="354408" cy="216106"/>
                  </a:xfrm>
                  <a:custGeom>
                    <a:avLst/>
                    <a:gdLst>
                      <a:gd name="connsiteX0" fmla="*/ 0 w 825050"/>
                      <a:gd name="connsiteY0" fmla="*/ 0 h 467790"/>
                      <a:gd name="connsiteX1" fmla="*/ 825050 w 825050"/>
                      <a:gd name="connsiteY1" fmla="*/ 0 h 467790"/>
                      <a:gd name="connsiteX2" fmla="*/ 825050 w 825050"/>
                      <a:gd name="connsiteY2" fmla="*/ 55265 h 467790"/>
                      <a:gd name="connsiteX3" fmla="*/ 412525 w 825050"/>
                      <a:gd name="connsiteY3" fmla="*/ 467790 h 467790"/>
                      <a:gd name="connsiteX4" fmla="*/ 0 w 825050"/>
                      <a:gd name="connsiteY4" fmla="*/ 55265 h 467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5050" h="467790">
                        <a:moveTo>
                          <a:pt x="0" y="0"/>
                        </a:moveTo>
                        <a:lnTo>
                          <a:pt x="825050" y="0"/>
                        </a:lnTo>
                        <a:lnTo>
                          <a:pt x="825050" y="55265"/>
                        </a:lnTo>
                        <a:cubicBezTo>
                          <a:pt x="825050" y="283096"/>
                          <a:pt x="640356" y="467790"/>
                          <a:pt x="412525" y="467790"/>
                        </a:cubicBezTo>
                        <a:cubicBezTo>
                          <a:pt x="184694" y="467790"/>
                          <a:pt x="0" y="283096"/>
                          <a:pt x="0" y="5526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9C63AFD6-B757-420D-882A-E6F9C1C319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393393" y="4055414"/>
                    <a:ext cx="354408" cy="216106"/>
                  </a:xfrm>
                  <a:custGeom>
                    <a:avLst/>
                    <a:gdLst>
                      <a:gd name="connsiteX0" fmla="*/ 0 w 825050"/>
                      <a:gd name="connsiteY0" fmla="*/ 0 h 467790"/>
                      <a:gd name="connsiteX1" fmla="*/ 825050 w 825050"/>
                      <a:gd name="connsiteY1" fmla="*/ 0 h 467790"/>
                      <a:gd name="connsiteX2" fmla="*/ 825050 w 825050"/>
                      <a:gd name="connsiteY2" fmla="*/ 55265 h 467790"/>
                      <a:gd name="connsiteX3" fmla="*/ 412525 w 825050"/>
                      <a:gd name="connsiteY3" fmla="*/ 467790 h 467790"/>
                      <a:gd name="connsiteX4" fmla="*/ 0 w 825050"/>
                      <a:gd name="connsiteY4" fmla="*/ 55265 h 467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5050" h="467790">
                        <a:moveTo>
                          <a:pt x="0" y="0"/>
                        </a:moveTo>
                        <a:lnTo>
                          <a:pt x="825050" y="0"/>
                        </a:lnTo>
                        <a:lnTo>
                          <a:pt x="825050" y="55265"/>
                        </a:lnTo>
                        <a:cubicBezTo>
                          <a:pt x="825050" y="283096"/>
                          <a:pt x="640356" y="467790"/>
                          <a:pt x="412525" y="467790"/>
                        </a:cubicBezTo>
                        <a:cubicBezTo>
                          <a:pt x="184694" y="467790"/>
                          <a:pt x="0" y="283096"/>
                          <a:pt x="0" y="5526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814F10B-56EE-4538-8AB7-09D2CDDB1A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84700" y="947508"/>
                    <a:ext cx="163494" cy="182965"/>
                  </a:xfrm>
                  <a:prstGeom prst="ellipse">
                    <a:avLst/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4983456-F913-4B69-8539-DF261234EE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815618" y="982108"/>
                    <a:ext cx="101657" cy="113764"/>
                  </a:xfrm>
                  <a:prstGeom prst="ellipse">
                    <a:avLst/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C4ED605-D1C4-4A83-890A-D4ADB71B16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618675" y="947508"/>
                    <a:ext cx="163494" cy="182965"/>
                  </a:xfrm>
                  <a:prstGeom prst="ellipse">
                    <a:avLst/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F041229-7399-488B-9551-A48FF63ABF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649593" y="982108"/>
                    <a:ext cx="101657" cy="113764"/>
                  </a:xfrm>
                  <a:prstGeom prst="ellipse">
                    <a:avLst/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D8221259-5059-490A-A86B-6B42719978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51192" y="239824"/>
                    <a:ext cx="1069914" cy="984549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CD0A0CF0-06EB-44B2-9D01-EF2150F45C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864745" y="366431"/>
                    <a:ext cx="822163" cy="1398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A893AFA-8566-4B15-AC4B-3C673C8A60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121524" y="71470"/>
                    <a:ext cx="641244" cy="642708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DCFA08EA-A56A-407A-BF2E-FD291D0130E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35012" y="813537"/>
                    <a:ext cx="102273" cy="41083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F50CC48-5399-463E-8619-0F4B7948FC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25112" y="1261951"/>
                    <a:ext cx="515536" cy="414540"/>
                  </a:xfrm>
                  <a:custGeom>
                    <a:avLst/>
                    <a:gdLst>
                      <a:gd name="connsiteX0" fmla="*/ 145955 w 1179888"/>
                      <a:gd name="connsiteY0" fmla="*/ 0 h 973541"/>
                      <a:gd name="connsiteX1" fmla="*/ 1174259 w 1179888"/>
                      <a:gd name="connsiteY1" fmla="*/ 328441 h 973541"/>
                      <a:gd name="connsiteX2" fmla="*/ 1179888 w 1179888"/>
                      <a:gd name="connsiteY2" fmla="*/ 384221 h 973541"/>
                      <a:gd name="connsiteX3" fmla="*/ 589944 w 1179888"/>
                      <a:gd name="connsiteY3" fmla="*/ 973541 h 973541"/>
                      <a:gd name="connsiteX4" fmla="*/ 0 w 1179888"/>
                      <a:gd name="connsiteY4" fmla="*/ 384221 h 973541"/>
                      <a:gd name="connsiteX5" fmla="*/ 100753 w 1179888"/>
                      <a:gd name="connsiteY5" fmla="*/ 54727 h 973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79888" h="973541">
                        <a:moveTo>
                          <a:pt x="145955" y="0"/>
                        </a:moveTo>
                        <a:lnTo>
                          <a:pt x="1174259" y="328441"/>
                        </a:lnTo>
                        <a:lnTo>
                          <a:pt x="1179888" y="384221"/>
                        </a:lnTo>
                        <a:cubicBezTo>
                          <a:pt x="1179888" y="709693"/>
                          <a:pt x="915761" y="973541"/>
                          <a:pt x="589944" y="973541"/>
                        </a:cubicBezTo>
                        <a:cubicBezTo>
                          <a:pt x="264127" y="973541"/>
                          <a:pt x="0" y="709693"/>
                          <a:pt x="0" y="384221"/>
                        </a:cubicBezTo>
                        <a:cubicBezTo>
                          <a:pt x="0" y="262169"/>
                          <a:pt x="37143" y="148783"/>
                          <a:pt x="100753" y="54727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</a:t>
                    </a: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3F05CCA-3E94-4BB0-A73D-ABC46E4FAD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39567" y="1469221"/>
                    <a:ext cx="415159" cy="204698"/>
                  </a:xfrm>
                  <a:custGeom>
                    <a:avLst/>
                    <a:gdLst>
                      <a:gd name="connsiteX0" fmla="*/ 342595 w 950158"/>
                      <a:gd name="connsiteY0" fmla="*/ 0 h 480731"/>
                      <a:gd name="connsiteX1" fmla="*/ 949183 w 950158"/>
                      <a:gd name="connsiteY1" fmla="*/ 323170 h 480731"/>
                      <a:gd name="connsiteX2" fmla="*/ 950158 w 950158"/>
                      <a:gd name="connsiteY2" fmla="*/ 324970 h 480731"/>
                      <a:gd name="connsiteX3" fmla="*/ 883287 w 950158"/>
                      <a:gd name="connsiteY3" fmla="*/ 380085 h 480731"/>
                      <a:gd name="connsiteX4" fmla="*/ 553444 w 950158"/>
                      <a:gd name="connsiteY4" fmla="*/ 480731 h 480731"/>
                      <a:gd name="connsiteX5" fmla="*/ 9861 w 950158"/>
                      <a:gd name="connsiteY5" fmla="*/ 120801 h 480731"/>
                      <a:gd name="connsiteX6" fmla="*/ 0 w 950158"/>
                      <a:gd name="connsiteY6" fmla="*/ 89068 h 480731"/>
                      <a:gd name="connsiteX7" fmla="*/ 57855 w 950158"/>
                      <a:gd name="connsiteY7" fmla="*/ 57602 h 480731"/>
                      <a:gd name="connsiteX8" fmla="*/ 342595 w 950158"/>
                      <a:gd name="connsiteY8" fmla="*/ 0 h 480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0158" h="480731">
                        <a:moveTo>
                          <a:pt x="342595" y="0"/>
                        </a:moveTo>
                        <a:cubicBezTo>
                          <a:pt x="595099" y="0"/>
                          <a:pt x="817723" y="128192"/>
                          <a:pt x="949183" y="323170"/>
                        </a:cubicBezTo>
                        <a:lnTo>
                          <a:pt x="950158" y="324970"/>
                        </a:lnTo>
                        <a:lnTo>
                          <a:pt x="883287" y="380085"/>
                        </a:lnTo>
                        <a:cubicBezTo>
                          <a:pt x="789132" y="443628"/>
                          <a:pt x="675625" y="480731"/>
                          <a:pt x="553444" y="480731"/>
                        </a:cubicBezTo>
                        <a:cubicBezTo>
                          <a:pt x="309081" y="480731"/>
                          <a:pt x="99419" y="332317"/>
                          <a:pt x="9861" y="120801"/>
                        </a:cubicBezTo>
                        <a:lnTo>
                          <a:pt x="0" y="89068"/>
                        </a:lnTo>
                        <a:lnTo>
                          <a:pt x="57855" y="57602"/>
                        </a:lnTo>
                        <a:cubicBezTo>
                          <a:pt x="145372" y="20511"/>
                          <a:pt x="241593" y="0"/>
                          <a:pt x="342595" y="0"/>
                        </a:cubicBezTo>
                        <a:close/>
                      </a:path>
                    </a:pathLst>
                  </a:custGeom>
                  <a:solidFill>
                    <a:srgbClr val="FF717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DA10BF0C-D02F-4FC2-9B9A-2D74FB1BB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940331" y="146175"/>
                    <a:ext cx="449762" cy="450789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EF55C18F-8E69-4C93-91EC-DFE0BBDC20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95857" y="348742"/>
                    <a:ext cx="307931" cy="308634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F04DD384-6522-4D40-9CC2-CF39732BF3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540341" y="456649"/>
                    <a:ext cx="307931" cy="308634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F0869B3A-D013-4EFD-B734-7ECA7CBEB1F0}"/>
                      </a:ext>
                    </a:extLst>
                  </p:cNvPr>
                  <p:cNvGrpSpPr/>
                  <p:nvPr/>
                </p:nvGrpSpPr>
                <p:grpSpPr>
                  <a:xfrm>
                    <a:off x="1579429" y="2341175"/>
                    <a:ext cx="259750" cy="958530"/>
                    <a:chOff x="1128715" y="3877275"/>
                    <a:chExt cx="259750" cy="958530"/>
                  </a:xfrm>
                </p:grpSpPr>
                <p:sp>
                  <p:nvSpPr>
                    <p:cNvPr id="42" name="Rectangle: Rounded Corners 41">
                      <a:extLst>
                        <a:ext uri="{FF2B5EF4-FFF2-40B4-BE49-F238E27FC236}">
                          <a16:creationId xmlns:a16="http://schemas.microsoft.com/office/drawing/2014/main" id="{58E544EB-3D06-465B-AF55-005671334B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6757" y="3877275"/>
                      <a:ext cx="151004" cy="62900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3B6084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43" name="Rectangle: Rounded Corners 42">
                      <a:extLst>
                        <a:ext uri="{FF2B5EF4-FFF2-40B4-BE49-F238E27FC236}">
                          <a16:creationId xmlns:a16="http://schemas.microsoft.com/office/drawing/2014/main" id="{A4DD20BB-2D74-4464-A66E-A4A6F7AD32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2070" y="4441383"/>
                      <a:ext cx="60377" cy="1597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ECC82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EEC9C2A0-6C6D-4856-9A27-659B837D9C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8715" y="4518749"/>
                      <a:ext cx="207085" cy="3170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ECC82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16AAD1D0-4933-45A5-A3FD-60C3B39D24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8745851">
                      <a:off x="1278377" y="4532332"/>
                      <a:ext cx="60377" cy="1597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ECC82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0A7D561-1580-4AF6-B55C-F286E8944B8E}"/>
                    </a:ext>
                  </a:extLst>
                </p:cNvPr>
                <p:cNvGrpSpPr/>
                <p:nvPr/>
              </p:nvGrpSpPr>
              <p:grpSpPr>
                <a:xfrm rot="12139958">
                  <a:off x="2950263" y="1285606"/>
                  <a:ext cx="259750" cy="958530"/>
                  <a:chOff x="3032934" y="2196266"/>
                  <a:chExt cx="259750" cy="958530"/>
                </a:xfrm>
              </p:grpSpPr>
              <p:sp>
                <p:nvSpPr>
                  <p:cNvPr id="48" name="Rectangle: Rounded Corners 47">
                    <a:extLst>
                      <a:ext uri="{FF2B5EF4-FFF2-40B4-BE49-F238E27FC236}">
                        <a16:creationId xmlns:a16="http://schemas.microsoft.com/office/drawing/2014/main" id="{D638C0CB-9D5E-487D-8372-16095019DF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0976" y="2196266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145B7AF8-1191-47F8-A0F3-7A844020D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106289" y="2760374"/>
                    <a:ext cx="60377" cy="15979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C19C600C-3E79-46B7-876B-C5455CD265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32934" y="2837740"/>
                    <a:ext cx="207085" cy="317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C3B2BF83-8246-4440-9ED4-3BCE9970A36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8745851">
                    <a:off x="3182596" y="2851323"/>
                    <a:ext cx="60377" cy="15979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0C5A136-2A14-4A0B-BD1E-EB7D7C8A5DFC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5585451" y="1673054"/>
                <a:ext cx="200789" cy="226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EC5E22-597F-437B-89EC-917EAA15DFFC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5596096" y="1767172"/>
                <a:ext cx="118089" cy="1334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FC3D136-EAB0-4192-A03E-374F61058B31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6117366" y="1670178"/>
                <a:ext cx="200789" cy="226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BAF54D-15A3-400E-B2C3-3D726E17A7D3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6128011" y="1764296"/>
                <a:ext cx="118089" cy="1334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" name="Thought Bubble: Cloud 57">
              <a:extLst>
                <a:ext uri="{FF2B5EF4-FFF2-40B4-BE49-F238E27FC236}">
                  <a16:creationId xmlns:a16="http://schemas.microsoft.com/office/drawing/2014/main" id="{198D2C8C-534C-431D-88A2-5FB639417F87}"/>
                </a:ext>
              </a:extLst>
            </p:cNvPr>
            <p:cNvSpPr/>
            <p:nvPr/>
          </p:nvSpPr>
          <p:spPr>
            <a:xfrm>
              <a:off x="5249373" y="133782"/>
              <a:ext cx="3110856" cy="2004807"/>
            </a:xfrm>
            <a:prstGeom prst="cloudCallou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04800"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look much better!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10B353-86AF-4096-BAF7-254F269C546E}"/>
              </a:ext>
            </a:extLst>
          </p:cNvPr>
          <p:cNvGrpSpPr/>
          <p:nvPr/>
        </p:nvGrpSpPr>
        <p:grpSpPr>
          <a:xfrm>
            <a:off x="412638" y="1270315"/>
            <a:ext cx="3328897" cy="5456285"/>
            <a:chOff x="4490170" y="283022"/>
            <a:chExt cx="3838742" cy="62919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41B541-1F7C-4808-B55C-079369F4C1C9}"/>
                </a:ext>
              </a:extLst>
            </p:cNvPr>
            <p:cNvGrpSpPr/>
            <p:nvPr/>
          </p:nvGrpSpPr>
          <p:grpSpPr>
            <a:xfrm>
              <a:off x="4490170" y="283022"/>
              <a:ext cx="3838742" cy="6291956"/>
              <a:chOff x="6814268" y="678325"/>
              <a:chExt cx="2430252" cy="398334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7A5D0C7-5D8D-4E3C-8F56-EDDC117F5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28581" y="1554363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E7088C2-E7BB-42AE-A69D-389133532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59499" y="1588963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9AC7ADB9-2181-4123-BF00-F44C22E5F7B7}"/>
                  </a:ext>
                </a:extLst>
              </p:cNvPr>
              <p:cNvSpPr/>
              <p:nvPr/>
            </p:nvSpPr>
            <p:spPr>
              <a:xfrm>
                <a:off x="7801756" y="2461944"/>
                <a:ext cx="782792" cy="1398439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C312BEA-F37A-4347-9F31-F55004D5A6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5579" y="2096539"/>
                <a:ext cx="201400" cy="474393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18C529C-4B60-411C-A2D2-886B593E5A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62556" y="1554363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70F15F5-DF47-4005-B6DC-336A5F161A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3474" y="1588963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7292E93-01E4-4FC7-A3EB-18089C45A5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95073" y="846679"/>
                <a:ext cx="1069914" cy="98454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A831C53-C3CA-44C7-8750-5396B13E71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8626" y="973286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03AE4DF-302B-46DE-A44E-117258F8AE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893" y="1420392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A287736-1302-4009-AD7B-EE7DBB426B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84212" y="753030"/>
                <a:ext cx="449762" cy="45078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BA0ED89-E382-42E3-A270-19FEF46325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39738" y="955597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23E4C0E-6404-4FAC-B33F-6DC5E0E9BE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4222" y="1063504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889428-0612-4F1C-89DB-2FD74CA2EC2D}"/>
                  </a:ext>
                </a:extLst>
              </p:cNvPr>
              <p:cNvSpPr/>
              <p:nvPr/>
            </p:nvSpPr>
            <p:spPr>
              <a:xfrm>
                <a:off x="7808626" y="3429000"/>
                <a:ext cx="782792" cy="467790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30F53F6-7650-408D-8CDE-88ACB7F8EF34}"/>
                  </a:ext>
                </a:extLst>
              </p:cNvPr>
              <p:cNvSpPr/>
              <p:nvPr/>
            </p:nvSpPr>
            <p:spPr>
              <a:xfrm>
                <a:off x="7899795" y="3597909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E5BF463-EF31-4208-B40B-C285668E4025}"/>
                  </a:ext>
                </a:extLst>
              </p:cNvPr>
              <p:cNvSpPr/>
              <p:nvPr/>
            </p:nvSpPr>
            <p:spPr>
              <a:xfrm rot="10800000">
                <a:off x="7664286" y="4435518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268915F-E74D-435D-98E1-A7909BE27CBA}"/>
                  </a:ext>
                </a:extLst>
              </p:cNvPr>
              <p:cNvSpPr/>
              <p:nvPr/>
            </p:nvSpPr>
            <p:spPr>
              <a:xfrm>
                <a:off x="8353932" y="3607957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25C2139-1A8F-4737-9152-8EA080C11613}"/>
                  </a:ext>
                </a:extLst>
              </p:cNvPr>
              <p:cNvSpPr/>
              <p:nvPr/>
            </p:nvSpPr>
            <p:spPr>
              <a:xfrm rot="10800000">
                <a:off x="8354997" y="4445565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43A3800-588A-402F-B021-0754FC8361E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810012" y="4440586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E43696D2-A27A-4EC1-8380-5514EB1BD64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795312" y="4497754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8D96ECAA-DD52-43AC-B879-48A1F4AE4DF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497826" y="4450405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325AA91-326D-4A29-90BC-A0E8DBB82FF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24121" y="4507914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E982675-791B-4EA7-95B5-A31C73BBABC6}"/>
                  </a:ext>
                </a:extLst>
              </p:cNvPr>
              <p:cNvSpPr>
                <a:spLocks/>
              </p:cNvSpPr>
              <p:nvPr/>
            </p:nvSpPr>
            <p:spPr>
              <a:xfrm rot="16730504">
                <a:off x="8596064" y="2305873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2C6EE92-960B-4F87-A3F5-7CC9ADF6C467}"/>
                  </a:ext>
                </a:extLst>
              </p:cNvPr>
              <p:cNvGrpSpPr/>
              <p:nvPr/>
            </p:nvGrpSpPr>
            <p:grpSpPr>
              <a:xfrm rot="3775749">
                <a:off x="7133071" y="2732928"/>
                <a:ext cx="292087" cy="929693"/>
                <a:chOff x="6845970" y="1832939"/>
                <a:chExt cx="292087" cy="929693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C7A8214B-F14F-41A7-AD4C-B9C240C0BB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6266" y="1832939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30AEC919-F959-4023-9D06-1FBD846772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25478" y="2492791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5EA3FCF4-58F7-43E5-AFA6-1DE05DD5A9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92759" y="2411139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600AFE70-55CA-464C-8BFE-DE64B79AE94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915057">
                  <a:off x="6903838" y="250865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22DCC19-2D69-4188-809E-0508F1759249}"/>
                  </a:ext>
                </a:extLst>
              </p:cNvPr>
              <p:cNvSpPr>
                <a:spLocks/>
              </p:cNvSpPr>
              <p:nvPr/>
            </p:nvSpPr>
            <p:spPr>
              <a:xfrm rot="1841644">
                <a:off x="7719384" y="2515357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90E3B2D-3C94-4CE7-BB49-606BD12D1286}"/>
                  </a:ext>
                </a:extLst>
              </p:cNvPr>
              <p:cNvGrpSpPr/>
              <p:nvPr/>
            </p:nvGrpSpPr>
            <p:grpSpPr>
              <a:xfrm rot="12959531" flipH="1">
                <a:off x="8354383" y="2011220"/>
                <a:ext cx="890137" cy="426388"/>
                <a:chOff x="6327547" y="2333352"/>
                <a:chExt cx="890137" cy="426388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F94659A1-0734-4D17-BB43-CD1FBDC857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491522">
                  <a:off x="6631538" y="2459408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6DDAF9C-417B-4B28-A917-802C9295C57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319132">
                  <a:off x="6827679" y="2094351"/>
                  <a:ext cx="151004" cy="6290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87C3FC5B-F8F2-44FE-9E3C-38FA81AA529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840795">
                  <a:off x="6407055" y="2518530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188BAADF-9879-4B67-9D63-A7D02D1682D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755852">
                  <a:off x="6385415" y="253439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912ED5A-4B81-4A9A-8D73-AD1653D1D6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65405" y="678325"/>
                <a:ext cx="641244" cy="642708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F2DB9A6-D2F1-4AFD-97CB-44C46B2F8E77}"/>
                </a:ext>
              </a:extLst>
            </p:cNvPr>
            <p:cNvSpPr>
              <a:spLocks/>
            </p:cNvSpPr>
            <p:nvPr/>
          </p:nvSpPr>
          <p:spPr>
            <a:xfrm rot="10988702">
              <a:off x="6262567" y="1491341"/>
              <a:ext cx="228242" cy="257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B97803C-ACC7-4EC7-9CDF-1BB9BC663837}"/>
                </a:ext>
              </a:extLst>
            </p:cNvPr>
            <p:cNvSpPr>
              <a:spLocks/>
            </p:cNvSpPr>
            <p:nvPr/>
          </p:nvSpPr>
          <p:spPr>
            <a:xfrm rot="10988702">
              <a:off x="6279743" y="1586531"/>
              <a:ext cx="134234" cy="1517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3C431B-62F7-4A54-8513-CCE545F847F7}"/>
                </a:ext>
              </a:extLst>
            </p:cNvPr>
            <p:cNvSpPr>
              <a:spLocks/>
            </p:cNvSpPr>
            <p:nvPr/>
          </p:nvSpPr>
          <p:spPr>
            <a:xfrm rot="10988702">
              <a:off x="6279562" y="1487477"/>
              <a:ext cx="204269" cy="79448"/>
            </a:xfrm>
            <a:custGeom>
              <a:avLst/>
              <a:gdLst>
                <a:gd name="connsiteX0" fmla="*/ 146430 w 302146"/>
                <a:gd name="connsiteY0" fmla="*/ 117517 h 117517"/>
                <a:gd name="connsiteX1" fmla="*/ 27068 w 302146"/>
                <a:gd name="connsiteY1" fmla="*/ 61638 h 117517"/>
                <a:gd name="connsiteX2" fmla="*/ 0 w 302146"/>
                <a:gd name="connsiteY2" fmla="*/ 16266 h 117517"/>
                <a:gd name="connsiteX3" fmla="*/ 302146 w 302146"/>
                <a:gd name="connsiteY3" fmla="*/ 0 h 117517"/>
                <a:gd name="connsiteX4" fmla="*/ 301969 w 302146"/>
                <a:gd name="connsiteY4" fmla="*/ 996 h 117517"/>
                <a:gd name="connsiteX5" fmla="*/ 146430 w 302146"/>
                <a:gd name="connsiteY5" fmla="*/ 117517 h 1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46" h="117517">
                  <a:moveTo>
                    <a:pt x="146430" y="117517"/>
                  </a:moveTo>
                  <a:cubicBezTo>
                    <a:pt x="99816" y="117517"/>
                    <a:pt x="57615" y="96163"/>
                    <a:pt x="27068" y="61638"/>
                  </a:cubicBezTo>
                  <a:lnTo>
                    <a:pt x="0" y="16266"/>
                  </a:lnTo>
                  <a:lnTo>
                    <a:pt x="302146" y="0"/>
                  </a:lnTo>
                  <a:lnTo>
                    <a:pt x="301969" y="996"/>
                  </a:lnTo>
                  <a:cubicBezTo>
                    <a:pt x="276343" y="69470"/>
                    <a:pt x="216351" y="117517"/>
                    <a:pt x="146430" y="117517"/>
                  </a:cubicBezTo>
                  <a:close/>
                </a:path>
              </a:pathLst>
            </a:cu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F1C51F6-3A77-4C8E-8C22-CFDCEDFD3524}"/>
                </a:ext>
              </a:extLst>
            </p:cNvPr>
            <p:cNvSpPr>
              <a:spLocks/>
            </p:cNvSpPr>
            <p:nvPr/>
          </p:nvSpPr>
          <p:spPr>
            <a:xfrm rot="10988702">
              <a:off x="6961400" y="1488227"/>
              <a:ext cx="228242" cy="257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D3BA42-E3F9-4283-8F1B-9A1ABFD9E6D4}"/>
                </a:ext>
              </a:extLst>
            </p:cNvPr>
            <p:cNvSpPr>
              <a:spLocks/>
            </p:cNvSpPr>
            <p:nvPr/>
          </p:nvSpPr>
          <p:spPr>
            <a:xfrm rot="10988702">
              <a:off x="6978576" y="1583417"/>
              <a:ext cx="134234" cy="1517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355088D-3EEC-46DA-8DC7-B0C496A4070C}"/>
                </a:ext>
              </a:extLst>
            </p:cNvPr>
            <p:cNvSpPr>
              <a:spLocks/>
            </p:cNvSpPr>
            <p:nvPr/>
          </p:nvSpPr>
          <p:spPr>
            <a:xfrm rot="10988702">
              <a:off x="6978395" y="1484363"/>
              <a:ext cx="204269" cy="79448"/>
            </a:xfrm>
            <a:custGeom>
              <a:avLst/>
              <a:gdLst>
                <a:gd name="connsiteX0" fmla="*/ 146430 w 302146"/>
                <a:gd name="connsiteY0" fmla="*/ 117517 h 117517"/>
                <a:gd name="connsiteX1" fmla="*/ 27068 w 302146"/>
                <a:gd name="connsiteY1" fmla="*/ 61638 h 117517"/>
                <a:gd name="connsiteX2" fmla="*/ 0 w 302146"/>
                <a:gd name="connsiteY2" fmla="*/ 16266 h 117517"/>
                <a:gd name="connsiteX3" fmla="*/ 302146 w 302146"/>
                <a:gd name="connsiteY3" fmla="*/ 0 h 117517"/>
                <a:gd name="connsiteX4" fmla="*/ 301969 w 302146"/>
                <a:gd name="connsiteY4" fmla="*/ 996 h 117517"/>
                <a:gd name="connsiteX5" fmla="*/ 146430 w 302146"/>
                <a:gd name="connsiteY5" fmla="*/ 117517 h 1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46" h="117517">
                  <a:moveTo>
                    <a:pt x="146430" y="117517"/>
                  </a:moveTo>
                  <a:cubicBezTo>
                    <a:pt x="99816" y="117517"/>
                    <a:pt x="57615" y="96163"/>
                    <a:pt x="27068" y="61638"/>
                  </a:cubicBezTo>
                  <a:lnTo>
                    <a:pt x="0" y="16266"/>
                  </a:lnTo>
                  <a:lnTo>
                    <a:pt x="302146" y="0"/>
                  </a:lnTo>
                  <a:lnTo>
                    <a:pt x="301969" y="996"/>
                  </a:lnTo>
                  <a:cubicBezTo>
                    <a:pt x="276343" y="69470"/>
                    <a:pt x="216351" y="117517"/>
                    <a:pt x="146430" y="117517"/>
                  </a:cubicBezTo>
                  <a:close/>
                </a:path>
              </a:pathLst>
            </a:cu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D4D6EF-3DF6-4ED2-86BF-ABE2DFE7D41C}"/>
                </a:ext>
              </a:extLst>
            </p:cNvPr>
            <p:cNvSpPr>
              <a:spLocks/>
            </p:cNvSpPr>
            <p:nvPr/>
          </p:nvSpPr>
          <p:spPr>
            <a:xfrm rot="9868252">
              <a:off x="6438138" y="2353532"/>
              <a:ext cx="764402" cy="166049"/>
            </a:xfrm>
            <a:custGeom>
              <a:avLst/>
              <a:gdLst>
                <a:gd name="connsiteX0" fmla="*/ 1129481 w 1130673"/>
                <a:gd name="connsiteY0" fmla="*/ 0 h 562032"/>
                <a:gd name="connsiteX1" fmla="*/ 1130673 w 1130673"/>
                <a:gd name="connsiteY1" fmla="*/ 11506 h 562032"/>
                <a:gd name="connsiteX2" fmla="*/ 565159 w 1130673"/>
                <a:gd name="connsiteY2" fmla="*/ 562032 h 562032"/>
                <a:gd name="connsiteX3" fmla="*/ 11135 w 1130673"/>
                <a:gd name="connsiteY3" fmla="*/ 122456 h 562032"/>
                <a:gd name="connsiteX4" fmla="*/ 0 w 1130673"/>
                <a:gd name="connsiteY4" fmla="*/ 14933 h 56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73" h="562032">
                  <a:moveTo>
                    <a:pt x="1129481" y="0"/>
                  </a:moveTo>
                  <a:lnTo>
                    <a:pt x="1130673" y="11506"/>
                  </a:lnTo>
                  <a:cubicBezTo>
                    <a:pt x="1130673" y="315553"/>
                    <a:pt x="877484" y="562032"/>
                    <a:pt x="565159" y="562032"/>
                  </a:cubicBezTo>
                  <a:cubicBezTo>
                    <a:pt x="291875" y="562032"/>
                    <a:pt x="63867" y="373321"/>
                    <a:pt x="11135" y="122456"/>
                  </a:cubicBezTo>
                  <a:lnTo>
                    <a:pt x="0" y="149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A569D0-ADBD-4B50-B5E8-96D242520702}"/>
                </a:ext>
              </a:extLst>
            </p:cNvPr>
            <p:cNvSpPr>
              <a:spLocks/>
            </p:cNvSpPr>
            <p:nvPr/>
          </p:nvSpPr>
          <p:spPr>
            <a:xfrm rot="20035413">
              <a:off x="6549230" y="2428998"/>
              <a:ext cx="531503" cy="139265"/>
            </a:xfrm>
            <a:custGeom>
              <a:avLst/>
              <a:gdLst>
                <a:gd name="connsiteX0" fmla="*/ 692509 w 786178"/>
                <a:gd name="connsiteY0" fmla="*/ 126331 h 205996"/>
                <a:gd name="connsiteX1" fmla="*/ 758066 w 786178"/>
                <a:gd name="connsiteY1" fmla="*/ 177883 h 205996"/>
                <a:gd name="connsiteX2" fmla="*/ 786178 w 786178"/>
                <a:gd name="connsiteY2" fmla="*/ 205996 h 205996"/>
                <a:gd name="connsiteX3" fmla="*/ 0 w 786178"/>
                <a:gd name="connsiteY3" fmla="*/ 61034 h 205996"/>
                <a:gd name="connsiteX4" fmla="*/ 13628 w 786178"/>
                <a:gd name="connsiteY4" fmla="*/ 53810 h 205996"/>
                <a:gd name="connsiteX5" fmla="*/ 286577 w 786178"/>
                <a:gd name="connsiteY5" fmla="*/ 0 h 205996"/>
                <a:gd name="connsiteX6" fmla="*/ 692509 w 786178"/>
                <a:gd name="connsiteY6" fmla="*/ 126331 h 20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178" h="205996">
                  <a:moveTo>
                    <a:pt x="692509" y="126331"/>
                  </a:moveTo>
                  <a:cubicBezTo>
                    <a:pt x="715421" y="142241"/>
                    <a:pt x="737312" y="159462"/>
                    <a:pt x="758066" y="177883"/>
                  </a:cubicBezTo>
                  <a:lnTo>
                    <a:pt x="786178" y="205996"/>
                  </a:lnTo>
                  <a:lnTo>
                    <a:pt x="0" y="61034"/>
                  </a:lnTo>
                  <a:lnTo>
                    <a:pt x="13628" y="53810"/>
                  </a:lnTo>
                  <a:cubicBezTo>
                    <a:pt x="97521" y="19161"/>
                    <a:pt x="189758" y="0"/>
                    <a:pt x="286577" y="0"/>
                  </a:cubicBezTo>
                  <a:cubicBezTo>
                    <a:pt x="437857" y="0"/>
                    <a:pt x="577948" y="46778"/>
                    <a:pt x="692509" y="126331"/>
                  </a:cubicBezTo>
                  <a:close/>
                </a:path>
              </a:pathLst>
            </a:custGeom>
            <a:solidFill>
              <a:srgbClr val="FF717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7A61A8-0463-43B8-88A5-D65321953707}"/>
              </a:ext>
            </a:extLst>
          </p:cNvPr>
          <p:cNvSpPr txBox="1"/>
          <p:nvPr/>
        </p:nvSpPr>
        <p:spPr>
          <a:xfrm>
            <a:off x="1821236" y="536736"/>
            <a:ext cx="12148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D6BADB-A15D-4152-84A9-EC66F03480D7}"/>
              </a:ext>
            </a:extLst>
          </p:cNvPr>
          <p:cNvSpPr txBox="1"/>
          <p:nvPr/>
        </p:nvSpPr>
        <p:spPr>
          <a:xfrm>
            <a:off x="6832108" y="512555"/>
            <a:ext cx="9740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0B7F88-6258-498B-8D5D-C189584DB43B}"/>
              </a:ext>
            </a:extLst>
          </p:cNvPr>
          <p:cNvCxnSpPr/>
          <p:nvPr/>
        </p:nvCxnSpPr>
        <p:spPr>
          <a:xfrm>
            <a:off x="4949371" y="0"/>
            <a:ext cx="0" cy="685800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5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044C93B9-23ED-44E5-A578-7F875767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171" r="14799"/>
          <a:stretch/>
        </p:blipFill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85B95-3A9E-4294-91E1-7C0785100027}"/>
              </a:ext>
            </a:extLst>
          </p:cNvPr>
          <p:cNvSpPr txBox="1"/>
          <p:nvPr/>
        </p:nvSpPr>
        <p:spPr>
          <a:xfrm>
            <a:off x="7156173" y="1590261"/>
            <a:ext cx="482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Settings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1CECA-80C9-43B0-9AB6-C68F2BACCDFE}"/>
              </a:ext>
            </a:extLst>
          </p:cNvPr>
          <p:cNvSpPr txBox="1"/>
          <p:nvPr/>
        </p:nvSpPr>
        <p:spPr>
          <a:xfrm>
            <a:off x="7042248" y="2605924"/>
            <a:ext cx="478688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Conferences or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Publicly represent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Understand cultural norms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Initiate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Don’t serve messy foods</a:t>
            </a:r>
          </a:p>
        </p:txBody>
      </p:sp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2FFD7-CDF4-4D46-9320-A1929C195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</a:t>
            </a:fld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9186C1-3859-4D7C-9371-FDA38DDF2F10}"/>
              </a:ext>
            </a:extLst>
          </p:cNvPr>
          <p:cNvGrpSpPr/>
          <p:nvPr/>
        </p:nvGrpSpPr>
        <p:grpSpPr>
          <a:xfrm>
            <a:off x="617520" y="334156"/>
            <a:ext cx="4009840" cy="6583474"/>
            <a:chOff x="444508" y="-173053"/>
            <a:chExt cx="4317283" cy="708824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007AD7-1073-4585-B3F8-82B31704352B}"/>
                </a:ext>
              </a:extLst>
            </p:cNvPr>
            <p:cNvSpPr>
              <a:spLocks/>
            </p:cNvSpPr>
            <p:nvPr/>
          </p:nvSpPr>
          <p:spPr>
            <a:xfrm>
              <a:off x="2046148" y="1451763"/>
              <a:ext cx="1500048" cy="138036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466D3D-AFAD-4652-8903-B10658D447F2}"/>
                </a:ext>
              </a:extLst>
            </p:cNvPr>
            <p:cNvSpPr>
              <a:spLocks/>
            </p:cNvSpPr>
            <p:nvPr/>
          </p:nvSpPr>
          <p:spPr>
            <a:xfrm>
              <a:off x="709203" y="1526884"/>
              <a:ext cx="1500048" cy="138036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C47416-E434-4C09-B90A-D1B486981F09}"/>
                </a:ext>
              </a:extLst>
            </p:cNvPr>
            <p:cNvSpPr/>
            <p:nvPr/>
          </p:nvSpPr>
          <p:spPr>
            <a:xfrm>
              <a:off x="1129729" y="4340173"/>
              <a:ext cx="1879434" cy="2522260"/>
            </a:xfrm>
            <a:custGeom>
              <a:avLst/>
              <a:gdLst>
                <a:gd name="connsiteX0" fmla="*/ 939717 w 1879434"/>
                <a:gd name="connsiteY0" fmla="*/ 0 h 2522260"/>
                <a:gd name="connsiteX1" fmla="*/ 1879434 w 1879434"/>
                <a:gd name="connsiteY1" fmla="*/ 939717 h 2522260"/>
                <a:gd name="connsiteX2" fmla="*/ 1879433 w 1879434"/>
                <a:gd name="connsiteY2" fmla="*/ 2417845 h 2522260"/>
                <a:gd name="connsiteX3" fmla="*/ 1874581 w 1879434"/>
                <a:gd name="connsiteY3" fmla="*/ 2513926 h 2522260"/>
                <a:gd name="connsiteX4" fmla="*/ 1873986 w 1879434"/>
                <a:gd name="connsiteY4" fmla="*/ 2517828 h 2522260"/>
                <a:gd name="connsiteX5" fmla="*/ 93915 w 1879434"/>
                <a:gd name="connsiteY5" fmla="*/ 2517827 h 2522260"/>
                <a:gd name="connsiteX6" fmla="*/ 6124 w 1879434"/>
                <a:gd name="connsiteY6" fmla="*/ 2522260 h 2522260"/>
                <a:gd name="connsiteX7" fmla="*/ 4852 w 1879434"/>
                <a:gd name="connsiteY7" fmla="*/ 2513925 h 2522260"/>
                <a:gd name="connsiteX8" fmla="*/ 0 w 1879434"/>
                <a:gd name="connsiteY8" fmla="*/ 2417844 h 2522260"/>
                <a:gd name="connsiteX9" fmla="*/ 0 w 1879434"/>
                <a:gd name="connsiteY9" fmla="*/ 939717 h 2522260"/>
                <a:gd name="connsiteX10" fmla="*/ 939717 w 1879434"/>
                <a:gd name="connsiteY10" fmla="*/ 0 h 252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9434" h="2522260">
                  <a:moveTo>
                    <a:pt x="939717" y="0"/>
                  </a:moveTo>
                  <a:cubicBezTo>
                    <a:pt x="1458708" y="0"/>
                    <a:pt x="1879434" y="420726"/>
                    <a:pt x="1879434" y="939717"/>
                  </a:cubicBezTo>
                  <a:cubicBezTo>
                    <a:pt x="1879434" y="1432426"/>
                    <a:pt x="1879433" y="1925136"/>
                    <a:pt x="1879433" y="2417845"/>
                  </a:cubicBezTo>
                  <a:cubicBezTo>
                    <a:pt x="1879433" y="2450282"/>
                    <a:pt x="1877790" y="2482335"/>
                    <a:pt x="1874581" y="2513926"/>
                  </a:cubicBezTo>
                  <a:lnTo>
                    <a:pt x="1873986" y="2517828"/>
                  </a:lnTo>
                  <a:lnTo>
                    <a:pt x="93915" y="2517827"/>
                  </a:lnTo>
                  <a:lnTo>
                    <a:pt x="6124" y="2522260"/>
                  </a:lnTo>
                  <a:lnTo>
                    <a:pt x="4852" y="2513925"/>
                  </a:lnTo>
                  <a:cubicBezTo>
                    <a:pt x="1644" y="2482334"/>
                    <a:pt x="0" y="2450281"/>
                    <a:pt x="0" y="2417844"/>
                  </a:cubicBezTo>
                  <a:lnTo>
                    <a:pt x="0" y="939717"/>
                  </a:lnTo>
                  <a:cubicBezTo>
                    <a:pt x="0" y="420726"/>
                    <a:pt x="420726" y="0"/>
                    <a:pt x="93971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2EF349A-8873-493D-A603-DDCADB30D85C}"/>
                </a:ext>
              </a:extLst>
            </p:cNvPr>
            <p:cNvSpPr>
              <a:spLocks/>
            </p:cNvSpPr>
            <p:nvPr/>
          </p:nvSpPr>
          <p:spPr>
            <a:xfrm>
              <a:off x="1856356" y="3568730"/>
              <a:ext cx="408118" cy="986391"/>
            </a:xfrm>
            <a:prstGeom prst="roundRect">
              <a:avLst>
                <a:gd name="adj" fmla="val 50000"/>
              </a:avLst>
            </a:prstGeom>
            <a:solidFill>
              <a:srgbClr val="F68C5C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4D0834-FBA7-44E3-A560-07312AB466D9}"/>
                </a:ext>
              </a:extLst>
            </p:cNvPr>
            <p:cNvGrpSpPr/>
            <p:nvPr/>
          </p:nvGrpSpPr>
          <p:grpSpPr>
            <a:xfrm>
              <a:off x="4097882" y="3559514"/>
              <a:ext cx="663909" cy="1000404"/>
              <a:chOff x="1522802" y="1869022"/>
              <a:chExt cx="1148095" cy="172999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5FA475-560A-4BB3-BAF9-E1EDBD949FC4}"/>
                  </a:ext>
                </a:extLst>
              </p:cNvPr>
              <p:cNvSpPr>
                <a:spLocks/>
              </p:cNvSpPr>
              <p:nvPr/>
            </p:nvSpPr>
            <p:spPr>
              <a:xfrm rot="13265317">
                <a:off x="1522802" y="2822468"/>
                <a:ext cx="293405" cy="776546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8F8A687-7DDE-484E-969C-59881A73BF2A}"/>
                  </a:ext>
                </a:extLst>
              </p:cNvPr>
              <p:cNvSpPr>
                <a:spLocks/>
              </p:cNvSpPr>
              <p:nvPr/>
            </p:nvSpPr>
            <p:spPr>
              <a:xfrm rot="13265317">
                <a:off x="1664558" y="1869022"/>
                <a:ext cx="1006339" cy="1540748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A4F6DDC-1A66-42EC-A517-3E5B403912A7}"/>
                  </a:ext>
                </a:extLst>
              </p:cNvPr>
              <p:cNvSpPr>
                <a:spLocks/>
              </p:cNvSpPr>
              <p:nvPr/>
            </p:nvSpPr>
            <p:spPr>
              <a:xfrm rot="10411168">
                <a:off x="1533794" y="2245647"/>
                <a:ext cx="293405" cy="776546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8EEA19D-4A83-4255-BC6E-6E1D3816A00A}"/>
                </a:ext>
              </a:extLst>
            </p:cNvPr>
            <p:cNvSpPr>
              <a:spLocks/>
            </p:cNvSpPr>
            <p:nvPr/>
          </p:nvSpPr>
          <p:spPr>
            <a:xfrm rot="2132075">
              <a:off x="3475750" y="4267216"/>
              <a:ext cx="371070" cy="1545683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E58BC1-95A4-4DDA-A21A-B61459A9DCC2}"/>
                </a:ext>
              </a:extLst>
            </p:cNvPr>
            <p:cNvSpPr>
              <a:spLocks/>
            </p:cNvSpPr>
            <p:nvPr/>
          </p:nvSpPr>
          <p:spPr>
            <a:xfrm rot="11566784">
              <a:off x="549230" y="5511809"/>
              <a:ext cx="371070" cy="1403379"/>
            </a:xfrm>
            <a:custGeom>
              <a:avLst/>
              <a:gdLst>
                <a:gd name="connsiteX0" fmla="*/ 222927 w 371070"/>
                <a:gd name="connsiteY0" fmla="*/ 1399610 h 1403379"/>
                <a:gd name="connsiteX1" fmla="*/ 185535 w 371070"/>
                <a:gd name="connsiteY1" fmla="*/ 1403379 h 1403379"/>
                <a:gd name="connsiteX2" fmla="*/ 0 w 371070"/>
                <a:gd name="connsiteY2" fmla="*/ 1217844 h 1403379"/>
                <a:gd name="connsiteX3" fmla="*/ 0 w 371070"/>
                <a:gd name="connsiteY3" fmla="*/ 82901 h 1403379"/>
                <a:gd name="connsiteX4" fmla="*/ 365488 w 371070"/>
                <a:gd name="connsiteY4" fmla="*/ 0 h 1403379"/>
                <a:gd name="connsiteX5" fmla="*/ 367301 w 371070"/>
                <a:gd name="connsiteY5" fmla="*/ 5839 h 1403379"/>
                <a:gd name="connsiteX6" fmla="*/ 371070 w 371070"/>
                <a:gd name="connsiteY6" fmla="*/ 43231 h 1403379"/>
                <a:gd name="connsiteX7" fmla="*/ 371070 w 371070"/>
                <a:gd name="connsiteY7" fmla="*/ 1217844 h 1403379"/>
                <a:gd name="connsiteX8" fmla="*/ 222927 w 371070"/>
                <a:gd name="connsiteY8" fmla="*/ 1399610 h 140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070" h="1403379">
                  <a:moveTo>
                    <a:pt x="222927" y="1399610"/>
                  </a:moveTo>
                  <a:cubicBezTo>
                    <a:pt x="210849" y="1402081"/>
                    <a:pt x="198343" y="1403379"/>
                    <a:pt x="185535" y="1403379"/>
                  </a:cubicBezTo>
                  <a:cubicBezTo>
                    <a:pt x="83067" y="1403379"/>
                    <a:pt x="0" y="1320312"/>
                    <a:pt x="0" y="1217844"/>
                  </a:cubicBezTo>
                  <a:lnTo>
                    <a:pt x="0" y="82901"/>
                  </a:lnTo>
                  <a:lnTo>
                    <a:pt x="365488" y="0"/>
                  </a:lnTo>
                  <a:lnTo>
                    <a:pt x="367301" y="5839"/>
                  </a:lnTo>
                  <a:cubicBezTo>
                    <a:pt x="369772" y="17917"/>
                    <a:pt x="371070" y="30423"/>
                    <a:pt x="371070" y="43231"/>
                  </a:cubicBezTo>
                  <a:lnTo>
                    <a:pt x="371070" y="1217844"/>
                  </a:lnTo>
                  <a:cubicBezTo>
                    <a:pt x="371070" y="1307504"/>
                    <a:pt x="307472" y="1382309"/>
                    <a:pt x="222927" y="139961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D8AB95-B3EE-4F14-8E73-9361BCAA2561}"/>
                </a:ext>
              </a:extLst>
            </p:cNvPr>
            <p:cNvSpPr>
              <a:spLocks/>
            </p:cNvSpPr>
            <p:nvPr/>
          </p:nvSpPr>
          <p:spPr>
            <a:xfrm>
              <a:off x="562847" y="800311"/>
              <a:ext cx="1500048" cy="138036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030E33-3E01-4D5D-B7DF-A31285DC5D43}"/>
                </a:ext>
              </a:extLst>
            </p:cNvPr>
            <p:cNvGrpSpPr/>
            <p:nvPr/>
          </p:nvGrpSpPr>
          <p:grpSpPr>
            <a:xfrm>
              <a:off x="946032" y="777485"/>
              <a:ext cx="2394858" cy="5143877"/>
              <a:chOff x="9659960" y="1687464"/>
              <a:chExt cx="997469" cy="2142447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35A755-DD16-4F18-9A81-099374EBD1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9960" y="2268541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5F2DEF7-7DE9-4CEB-BF01-2BD6390380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90878" y="2303141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C94E3BA-32EE-44F4-BBA4-6F370846C6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93935" y="2268541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EC90FCA-6DA7-4169-9668-F7EB625546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24853" y="2303141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9DA826E-630D-4E41-A31B-14AF5C174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40005" y="1687464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99A0899-DC26-406E-90A2-69BDC63078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27463" y="2203327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ED4BAC1A-0743-4CA9-AFA7-62641CB03B5A}"/>
                  </a:ext>
                </a:extLst>
              </p:cNvPr>
              <p:cNvSpPr>
                <a:spLocks/>
              </p:cNvSpPr>
              <p:nvPr/>
            </p:nvSpPr>
            <p:spPr>
              <a:xfrm rot="19429919">
                <a:off x="10429243" y="3151491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7030A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C6B62A2E-5088-48FD-A8DA-F5140368CAA0}"/>
                  </a:ext>
                </a:extLst>
              </p:cNvPr>
              <p:cNvSpPr>
                <a:spLocks/>
              </p:cNvSpPr>
              <p:nvPr/>
            </p:nvSpPr>
            <p:spPr>
              <a:xfrm rot="1910545">
                <a:off x="9675325" y="3200906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7030A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15540BC-4042-4502-A3A9-C3DE97F93ECE}"/>
                  </a:ext>
                </a:extLst>
              </p:cNvPr>
              <p:cNvCxnSpPr/>
              <p:nvPr/>
            </p:nvCxnSpPr>
            <p:spPr>
              <a:xfrm>
                <a:off x="9877656" y="2121589"/>
                <a:ext cx="192084" cy="81439"/>
              </a:xfrm>
              <a:prstGeom prst="line">
                <a:avLst/>
              </a:prstGeom>
              <a:ln w="28575">
                <a:solidFill>
                  <a:srgbClr val="7F5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B4BD5F3-F878-4F68-9E07-3CA1299833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60492" y="2118449"/>
                <a:ext cx="192084" cy="81439"/>
              </a:xfrm>
              <a:prstGeom prst="line">
                <a:avLst/>
              </a:prstGeom>
              <a:ln w="28575">
                <a:solidFill>
                  <a:srgbClr val="7F5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89296B-8FE5-4FFC-887B-95A0CF5E150B}"/>
                </a:ext>
              </a:extLst>
            </p:cNvPr>
            <p:cNvSpPr>
              <a:spLocks/>
            </p:cNvSpPr>
            <p:nvPr/>
          </p:nvSpPr>
          <p:spPr>
            <a:xfrm>
              <a:off x="444508" y="-173053"/>
              <a:ext cx="2012061" cy="185152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DEF6D5-DB83-4101-94B0-26CE41755C43}"/>
                </a:ext>
              </a:extLst>
            </p:cNvPr>
            <p:cNvSpPr>
              <a:spLocks/>
            </p:cNvSpPr>
            <p:nvPr/>
          </p:nvSpPr>
          <p:spPr>
            <a:xfrm>
              <a:off x="1979178" y="255099"/>
              <a:ext cx="1500048" cy="138036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64C65-3634-4BB7-8B9A-22CC8E0833A5}"/>
                </a:ext>
              </a:extLst>
            </p:cNvPr>
            <p:cNvSpPr>
              <a:spLocks/>
            </p:cNvSpPr>
            <p:nvPr/>
          </p:nvSpPr>
          <p:spPr>
            <a:xfrm>
              <a:off x="2654902" y="1030817"/>
              <a:ext cx="987450" cy="90866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1969EF1-2B21-43E5-9865-42D87038C4C9}"/>
                </a:ext>
              </a:extLst>
            </p:cNvPr>
            <p:cNvGrpSpPr/>
            <p:nvPr/>
          </p:nvGrpSpPr>
          <p:grpSpPr>
            <a:xfrm rot="10958768">
              <a:off x="1415668" y="2005707"/>
              <a:ext cx="401436" cy="453702"/>
              <a:chOff x="5786580" y="3143723"/>
              <a:chExt cx="142098" cy="16059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2A9635B-C65C-4D88-9F48-0DD0B2C3D3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86580" y="3143723"/>
                <a:ext cx="142098" cy="1605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3F46E6A-3A3E-44C8-BEF6-7047715BBF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87648" y="3153989"/>
                <a:ext cx="83571" cy="944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4E8E9E-67F9-482F-A1FA-2556019574CA}"/>
                </a:ext>
              </a:extLst>
            </p:cNvPr>
            <p:cNvGrpSpPr/>
            <p:nvPr/>
          </p:nvGrpSpPr>
          <p:grpSpPr>
            <a:xfrm rot="10958768">
              <a:off x="2445256" y="2005707"/>
              <a:ext cx="401436" cy="453702"/>
              <a:chOff x="5786580" y="3143723"/>
              <a:chExt cx="142098" cy="16059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E3BF46-B6D8-45DE-80F3-AE1FEE377B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86580" y="3143723"/>
                <a:ext cx="142098" cy="1605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511492-5A16-4D01-B598-3C70E29196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87648" y="3153993"/>
                <a:ext cx="83571" cy="944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45A422B-888C-4D22-B021-CF4ECA641D6E}"/>
              </a:ext>
            </a:extLst>
          </p:cNvPr>
          <p:cNvSpPr>
            <a:spLocks/>
          </p:cNvSpPr>
          <p:nvPr/>
        </p:nvSpPr>
        <p:spPr>
          <a:xfrm rot="10081923">
            <a:off x="1627195" y="3377711"/>
            <a:ext cx="1114158" cy="574984"/>
          </a:xfrm>
          <a:custGeom>
            <a:avLst/>
            <a:gdLst>
              <a:gd name="connsiteX0" fmla="*/ 253429 w 1114158"/>
              <a:gd name="connsiteY0" fmla="*/ 479417 h 574984"/>
              <a:gd name="connsiteX1" fmla="*/ 0 w 1114158"/>
              <a:gd name="connsiteY1" fmla="*/ 15406 h 574984"/>
              <a:gd name="connsiteX2" fmla="*/ 1197 w 1114158"/>
              <a:gd name="connsiteY2" fmla="*/ 0 h 574984"/>
              <a:gd name="connsiteX3" fmla="*/ 35843 w 1114158"/>
              <a:gd name="connsiteY3" fmla="*/ 108652 h 574984"/>
              <a:gd name="connsiteX4" fmla="*/ 601243 w 1114158"/>
              <a:gd name="connsiteY4" fmla="*/ 473491 h 574984"/>
              <a:gd name="connsiteX5" fmla="*/ 1110067 w 1114158"/>
              <a:gd name="connsiteY5" fmla="*/ 210122 h 574984"/>
              <a:gd name="connsiteX6" fmla="*/ 1114158 w 1114158"/>
              <a:gd name="connsiteY6" fmla="*/ 202785 h 574984"/>
              <a:gd name="connsiteX7" fmla="*/ 1104453 w 1114158"/>
              <a:gd name="connsiteY7" fmla="*/ 233219 h 574984"/>
              <a:gd name="connsiteX8" fmla="*/ 574813 w 1114158"/>
              <a:gd name="connsiteY8" fmla="*/ 574984 h 574984"/>
              <a:gd name="connsiteX9" fmla="*/ 253429 w 1114158"/>
              <a:gd name="connsiteY9" fmla="*/ 479417 h 57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4158" h="574984">
                <a:moveTo>
                  <a:pt x="253429" y="479417"/>
                </a:moveTo>
                <a:cubicBezTo>
                  <a:pt x="100528" y="378856"/>
                  <a:pt x="0" y="208560"/>
                  <a:pt x="0" y="15406"/>
                </a:cubicBezTo>
                <a:lnTo>
                  <a:pt x="1197" y="0"/>
                </a:lnTo>
                <a:lnTo>
                  <a:pt x="35843" y="108652"/>
                </a:lnTo>
                <a:cubicBezTo>
                  <a:pt x="128996" y="323052"/>
                  <a:pt x="347073" y="473491"/>
                  <a:pt x="601243" y="473491"/>
                </a:cubicBezTo>
                <a:cubicBezTo>
                  <a:pt x="813051" y="473491"/>
                  <a:pt x="999795" y="369020"/>
                  <a:pt x="1110067" y="210122"/>
                </a:cubicBezTo>
                <a:lnTo>
                  <a:pt x="1114158" y="202785"/>
                </a:lnTo>
                <a:lnTo>
                  <a:pt x="1104453" y="233219"/>
                </a:lnTo>
                <a:cubicBezTo>
                  <a:pt x="1017192" y="434060"/>
                  <a:pt x="812908" y="574984"/>
                  <a:pt x="574813" y="574984"/>
                </a:cubicBezTo>
                <a:cubicBezTo>
                  <a:pt x="455765" y="574984"/>
                  <a:pt x="345170" y="539753"/>
                  <a:pt x="253429" y="4794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2" name="Speech Bubble: Oval 51">
            <a:extLst>
              <a:ext uri="{FF2B5EF4-FFF2-40B4-BE49-F238E27FC236}">
                <a16:creationId xmlns:a16="http://schemas.microsoft.com/office/drawing/2014/main" id="{C1797975-9265-4AE5-9A90-F5E06DD9E988}"/>
              </a:ext>
            </a:extLst>
          </p:cNvPr>
          <p:cNvSpPr/>
          <p:nvPr/>
        </p:nvSpPr>
        <p:spPr>
          <a:xfrm>
            <a:off x="3423272" y="1028008"/>
            <a:ext cx="3446472" cy="1501559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don’t know anyone. Bye!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5DBC038-FC01-41F7-9E24-F0D834F43AE8}"/>
              </a:ext>
            </a:extLst>
          </p:cNvPr>
          <p:cNvGrpSpPr/>
          <p:nvPr/>
        </p:nvGrpSpPr>
        <p:grpSpPr>
          <a:xfrm>
            <a:off x="6715022" y="222645"/>
            <a:ext cx="2061202" cy="6412709"/>
            <a:chOff x="7731608" y="125353"/>
            <a:chExt cx="2061202" cy="641270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A1FF31A-CAE5-4712-BA96-41FC5F089A3B}"/>
                </a:ext>
              </a:extLst>
            </p:cNvPr>
            <p:cNvGrpSpPr/>
            <p:nvPr/>
          </p:nvGrpSpPr>
          <p:grpSpPr>
            <a:xfrm>
              <a:off x="7731608" y="125353"/>
              <a:ext cx="2061202" cy="6412709"/>
              <a:chOff x="7079224" y="-161793"/>
              <a:chExt cx="2912107" cy="906000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1F880DD-7211-480D-9B12-1C0AA5F0222E}"/>
                  </a:ext>
                </a:extLst>
              </p:cNvPr>
              <p:cNvGrpSpPr/>
              <p:nvPr/>
            </p:nvGrpSpPr>
            <p:grpSpPr>
              <a:xfrm>
                <a:off x="7079224" y="-161793"/>
                <a:ext cx="2852849" cy="9060003"/>
                <a:chOff x="1563121" y="71470"/>
                <a:chExt cx="1322698" cy="420058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68319AD-CAB1-43A3-B3FF-27591766E643}"/>
                    </a:ext>
                  </a:extLst>
                </p:cNvPr>
                <p:cNvGrpSpPr/>
                <p:nvPr/>
              </p:nvGrpSpPr>
              <p:grpSpPr>
                <a:xfrm>
                  <a:off x="1563121" y="71470"/>
                  <a:ext cx="1285151" cy="4200588"/>
                  <a:chOff x="1563121" y="71470"/>
                  <a:chExt cx="1285151" cy="4200588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9FF6424-13C1-4031-A06F-049B68556E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05372">
                    <a:off x="1687425" y="1810406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21B25F78-1841-4EA8-AA14-EDFC5FD36E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8917905">
                    <a:off x="2586706" y="1801557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6C54768-E2D7-4453-AC70-32456AFB5B92}"/>
                      </a:ext>
                    </a:extLst>
                  </p:cNvPr>
                  <p:cNvSpPr/>
                  <p:nvPr/>
                </p:nvSpPr>
                <p:spPr>
                  <a:xfrm>
                    <a:off x="1935956" y="3208295"/>
                    <a:ext cx="125645" cy="105371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41AA1B5-3905-44D6-8E6E-68B3F335E6D9}"/>
                      </a:ext>
                    </a:extLst>
                  </p:cNvPr>
                  <p:cNvSpPr/>
                  <p:nvPr/>
                </p:nvSpPr>
                <p:spPr>
                  <a:xfrm>
                    <a:off x="2390093" y="3218343"/>
                    <a:ext cx="125645" cy="105371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6BF28242-6DA3-4138-8243-B759EC3BAFED}"/>
                      </a:ext>
                    </a:extLst>
                  </p:cNvPr>
                  <p:cNvGrpSpPr/>
                  <p:nvPr/>
                </p:nvGrpSpPr>
                <p:grpSpPr>
                  <a:xfrm>
                    <a:off x="1832605" y="1826769"/>
                    <a:ext cx="782792" cy="1681155"/>
                    <a:chOff x="3580540" y="3530817"/>
                    <a:chExt cx="782792" cy="1681155"/>
                  </a:xfrm>
                </p:grpSpPr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001C61D5-CBB4-4931-B427-DD9D77430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5145" y="4785542"/>
                      <a:ext cx="713581" cy="426430"/>
                    </a:xfrm>
                    <a:custGeom>
                      <a:avLst/>
                      <a:gdLst>
                        <a:gd name="connsiteX0" fmla="*/ 0 w 825050"/>
                        <a:gd name="connsiteY0" fmla="*/ 0 h 467790"/>
                        <a:gd name="connsiteX1" fmla="*/ 825050 w 825050"/>
                        <a:gd name="connsiteY1" fmla="*/ 0 h 467790"/>
                        <a:gd name="connsiteX2" fmla="*/ 825050 w 825050"/>
                        <a:gd name="connsiteY2" fmla="*/ 55265 h 467790"/>
                        <a:gd name="connsiteX3" fmla="*/ 412525 w 825050"/>
                        <a:gd name="connsiteY3" fmla="*/ 467790 h 467790"/>
                        <a:gd name="connsiteX4" fmla="*/ 0 w 825050"/>
                        <a:gd name="connsiteY4" fmla="*/ 55265 h 4677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5050" h="467790">
                          <a:moveTo>
                            <a:pt x="0" y="0"/>
                          </a:moveTo>
                          <a:lnTo>
                            <a:pt x="825050" y="0"/>
                          </a:lnTo>
                          <a:lnTo>
                            <a:pt x="825050" y="55265"/>
                          </a:lnTo>
                          <a:cubicBezTo>
                            <a:pt x="825050" y="283096"/>
                            <a:pt x="640356" y="467790"/>
                            <a:pt x="412525" y="467790"/>
                          </a:cubicBezTo>
                          <a:cubicBezTo>
                            <a:pt x="184694" y="467790"/>
                            <a:pt x="0" y="283096"/>
                            <a:pt x="0" y="5526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5B9D14F3-15C3-4248-B57D-68F81AA71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1708" y="4834684"/>
                      <a:ext cx="713581" cy="137858"/>
                    </a:xfrm>
                    <a:custGeom>
                      <a:avLst/>
                      <a:gdLst>
                        <a:gd name="connsiteX0" fmla="*/ 0 w 713581"/>
                        <a:gd name="connsiteY0" fmla="*/ 0 h 137858"/>
                        <a:gd name="connsiteX1" fmla="*/ 713581 w 713581"/>
                        <a:gd name="connsiteY1" fmla="*/ 0 h 137858"/>
                        <a:gd name="connsiteX2" fmla="*/ 713581 w 713581"/>
                        <a:gd name="connsiteY2" fmla="*/ 38455 h 137858"/>
                        <a:gd name="connsiteX3" fmla="*/ 687487 w 713581"/>
                        <a:gd name="connsiteY3" fmla="*/ 77158 h 137858"/>
                        <a:gd name="connsiteX4" fmla="*/ 540943 w 713581"/>
                        <a:gd name="connsiteY4" fmla="*/ 137858 h 137858"/>
                        <a:gd name="connsiteX5" fmla="*/ 172639 w 713581"/>
                        <a:gd name="connsiteY5" fmla="*/ 137858 h 137858"/>
                        <a:gd name="connsiteX6" fmla="*/ 26095 w 713581"/>
                        <a:gd name="connsiteY6" fmla="*/ 77158 h 137858"/>
                        <a:gd name="connsiteX7" fmla="*/ 0 w 713581"/>
                        <a:gd name="connsiteY7" fmla="*/ 38453 h 137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3581" h="137858">
                          <a:moveTo>
                            <a:pt x="0" y="0"/>
                          </a:moveTo>
                          <a:lnTo>
                            <a:pt x="713581" y="0"/>
                          </a:lnTo>
                          <a:lnTo>
                            <a:pt x="713581" y="38455"/>
                          </a:lnTo>
                          <a:lnTo>
                            <a:pt x="687487" y="77158"/>
                          </a:lnTo>
                          <a:cubicBezTo>
                            <a:pt x="649983" y="114662"/>
                            <a:pt x="598172" y="137858"/>
                            <a:pt x="540943" y="137858"/>
                          </a:cubicBezTo>
                          <a:lnTo>
                            <a:pt x="172639" y="137858"/>
                          </a:lnTo>
                          <a:cubicBezTo>
                            <a:pt x="115410" y="137858"/>
                            <a:pt x="63599" y="114662"/>
                            <a:pt x="26095" y="77158"/>
                          </a:cubicBezTo>
                          <a:lnTo>
                            <a:pt x="0" y="38453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0" name="Rectangle: Rounded Corners 89">
                      <a:extLst>
                        <a:ext uri="{FF2B5EF4-FFF2-40B4-BE49-F238E27FC236}">
                          <a16:creationId xmlns:a16="http://schemas.microsoft.com/office/drawing/2014/main" id="{3D05F1A8-9913-4E92-8E51-B61D54D48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540" y="3537769"/>
                      <a:ext cx="782792" cy="1398439"/>
                    </a:xfrm>
                    <a:prstGeom prst="roundRect">
                      <a:avLst>
                        <a:gd name="adj" fmla="val 26475"/>
                      </a:avLst>
                    </a:prstGeom>
                    <a:solidFill>
                      <a:srgbClr val="3B6084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51EFB639-38F7-43ED-8F9D-51171033E72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766413" y="3536497"/>
                      <a:ext cx="431658" cy="887423"/>
                    </a:xfrm>
                    <a:custGeom>
                      <a:avLst/>
                      <a:gdLst>
                        <a:gd name="connsiteX0" fmla="*/ 431658 w 431658"/>
                        <a:gd name="connsiteY0" fmla="*/ 887423 h 887423"/>
                        <a:gd name="connsiteX1" fmla="*/ 0 w 431658"/>
                        <a:gd name="connsiteY1" fmla="*/ 887423 h 887423"/>
                        <a:gd name="connsiteX2" fmla="*/ 209096 w 431658"/>
                        <a:gd name="connsiteY2" fmla="*/ 0 h 887423"/>
                        <a:gd name="connsiteX3" fmla="*/ 222562 w 431658"/>
                        <a:gd name="connsiteY3" fmla="*/ 0 h 887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1658" h="887423">
                          <a:moveTo>
                            <a:pt x="431658" y="887423"/>
                          </a:moveTo>
                          <a:lnTo>
                            <a:pt x="0" y="887423"/>
                          </a:lnTo>
                          <a:lnTo>
                            <a:pt x="209096" y="0"/>
                          </a:lnTo>
                          <a:lnTo>
                            <a:pt x="22256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AFA0186D-49B2-4F2A-9BEE-4E09A7821B0B}"/>
                        </a:ext>
                      </a:extLst>
                    </p:cNvPr>
                    <p:cNvSpPr/>
                    <p:nvPr/>
                  </p:nvSpPr>
                  <p:spPr>
                    <a:xfrm rot="2701397">
                      <a:off x="3886428" y="3629559"/>
                      <a:ext cx="201168" cy="201168"/>
                    </a:xfrm>
                    <a:prstGeom prst="rect">
                      <a:avLst/>
                    </a:prstGeom>
                    <a:solidFill>
                      <a:srgbClr val="FF3300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23BE68C5-56B3-4471-9447-158E1457CF99}"/>
                        </a:ext>
                      </a:extLst>
                    </p:cNvPr>
                    <p:cNvSpPr/>
                    <p:nvPr/>
                  </p:nvSpPr>
                  <p:spPr>
                    <a:xfrm rot="460304">
                      <a:off x="3753350" y="3530818"/>
                      <a:ext cx="207951" cy="282397"/>
                    </a:xfrm>
                    <a:custGeom>
                      <a:avLst/>
                      <a:gdLst>
                        <a:gd name="connsiteX0" fmla="*/ 153257 w 207951"/>
                        <a:gd name="connsiteY0" fmla="*/ 0 h 282397"/>
                        <a:gd name="connsiteX1" fmla="*/ 0 w 207951"/>
                        <a:gd name="connsiteY1" fmla="*/ 20644 h 282397"/>
                        <a:gd name="connsiteX2" fmla="*/ 106383 w 207951"/>
                        <a:gd name="connsiteY2" fmla="*/ 282397 h 282397"/>
                        <a:gd name="connsiteX3" fmla="*/ 207951 w 207951"/>
                        <a:gd name="connsiteY3" fmla="*/ 83713 h 282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951" h="282397">
                          <a:moveTo>
                            <a:pt x="153257" y="0"/>
                          </a:moveTo>
                          <a:lnTo>
                            <a:pt x="0" y="20644"/>
                          </a:lnTo>
                          <a:lnTo>
                            <a:pt x="106383" y="282397"/>
                          </a:lnTo>
                          <a:lnTo>
                            <a:pt x="207951" y="83713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2FFE0DAD-08BA-46B7-9A10-3534A53CC357}"/>
                        </a:ext>
                      </a:extLst>
                    </p:cNvPr>
                    <p:cNvSpPr/>
                    <p:nvPr/>
                  </p:nvSpPr>
                  <p:spPr>
                    <a:xfrm rot="21139696" flipH="1">
                      <a:off x="4005833" y="3530817"/>
                      <a:ext cx="207951" cy="282397"/>
                    </a:xfrm>
                    <a:custGeom>
                      <a:avLst/>
                      <a:gdLst>
                        <a:gd name="connsiteX0" fmla="*/ 153257 w 207951"/>
                        <a:gd name="connsiteY0" fmla="*/ 0 h 282397"/>
                        <a:gd name="connsiteX1" fmla="*/ 0 w 207951"/>
                        <a:gd name="connsiteY1" fmla="*/ 20644 h 282397"/>
                        <a:gd name="connsiteX2" fmla="*/ 106383 w 207951"/>
                        <a:gd name="connsiteY2" fmla="*/ 282397 h 282397"/>
                        <a:gd name="connsiteX3" fmla="*/ 207951 w 207951"/>
                        <a:gd name="connsiteY3" fmla="*/ 83713 h 282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951" h="282397">
                          <a:moveTo>
                            <a:pt x="153257" y="0"/>
                          </a:moveTo>
                          <a:lnTo>
                            <a:pt x="0" y="20644"/>
                          </a:lnTo>
                          <a:lnTo>
                            <a:pt x="106383" y="282397"/>
                          </a:lnTo>
                          <a:lnTo>
                            <a:pt x="207951" y="83713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16423D40-8FC5-40E2-B4E4-6F601EA4B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8065" y="3781178"/>
                      <a:ext cx="170056" cy="612338"/>
                    </a:xfrm>
                    <a:custGeom>
                      <a:avLst/>
                      <a:gdLst>
                        <a:gd name="connsiteX0" fmla="*/ 44234 w 170056"/>
                        <a:gd name="connsiteY0" fmla="*/ 0 h 612338"/>
                        <a:gd name="connsiteX1" fmla="*/ 130296 w 170056"/>
                        <a:gd name="connsiteY1" fmla="*/ 0 h 612338"/>
                        <a:gd name="connsiteX2" fmla="*/ 170056 w 170056"/>
                        <a:gd name="connsiteY2" fmla="*/ 399080 h 612338"/>
                        <a:gd name="connsiteX3" fmla="*/ 117151 w 170056"/>
                        <a:gd name="connsiteY3" fmla="*/ 612338 h 612338"/>
                        <a:gd name="connsiteX4" fmla="*/ 65386 w 170056"/>
                        <a:gd name="connsiteY4" fmla="*/ 612338 h 612338"/>
                        <a:gd name="connsiteX5" fmla="*/ 0 w 170056"/>
                        <a:gd name="connsiteY5" fmla="*/ 443996 h 612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0056" h="612338">
                          <a:moveTo>
                            <a:pt x="44234" y="0"/>
                          </a:moveTo>
                          <a:lnTo>
                            <a:pt x="130296" y="0"/>
                          </a:lnTo>
                          <a:lnTo>
                            <a:pt x="170056" y="399080"/>
                          </a:lnTo>
                          <a:lnTo>
                            <a:pt x="117151" y="612338"/>
                          </a:lnTo>
                          <a:lnTo>
                            <a:pt x="65386" y="612338"/>
                          </a:lnTo>
                          <a:lnTo>
                            <a:pt x="0" y="443996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D101A984-07ED-4D03-8FA1-06C956AD7D87}"/>
                        </a:ext>
                      </a:extLst>
                    </p:cNvPr>
                    <p:cNvSpPr/>
                    <p:nvPr/>
                  </p:nvSpPr>
                  <p:spPr>
                    <a:xfrm rot="11976952" flipH="1">
                      <a:off x="4048476" y="3549679"/>
                      <a:ext cx="195489" cy="910213"/>
                    </a:xfrm>
                    <a:custGeom>
                      <a:avLst/>
                      <a:gdLst>
                        <a:gd name="connsiteX0" fmla="*/ 0 w 195489"/>
                        <a:gd name="connsiteY0" fmla="*/ 910213 h 910213"/>
                        <a:gd name="connsiteX1" fmla="*/ 89463 w 195489"/>
                        <a:gd name="connsiteY1" fmla="*/ 0 h 910213"/>
                        <a:gd name="connsiteX2" fmla="*/ 106628 w 195489"/>
                        <a:gd name="connsiteY2" fmla="*/ 6117 h 910213"/>
                        <a:gd name="connsiteX3" fmla="*/ 195489 w 195489"/>
                        <a:gd name="connsiteY3" fmla="*/ 910213 h 9102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489" h="910213">
                          <a:moveTo>
                            <a:pt x="0" y="910213"/>
                          </a:moveTo>
                          <a:lnTo>
                            <a:pt x="89463" y="0"/>
                          </a:lnTo>
                          <a:lnTo>
                            <a:pt x="106628" y="6117"/>
                          </a:lnTo>
                          <a:lnTo>
                            <a:pt x="195489" y="91021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0D66F987-5BD3-432E-9FCE-D6AD551111E1}"/>
                        </a:ext>
                      </a:extLst>
                    </p:cNvPr>
                    <p:cNvSpPr/>
                    <p:nvPr/>
                  </p:nvSpPr>
                  <p:spPr>
                    <a:xfrm rot="9623048">
                      <a:off x="3733448" y="3549679"/>
                      <a:ext cx="195489" cy="910213"/>
                    </a:xfrm>
                    <a:custGeom>
                      <a:avLst/>
                      <a:gdLst>
                        <a:gd name="connsiteX0" fmla="*/ 0 w 195489"/>
                        <a:gd name="connsiteY0" fmla="*/ 910213 h 910213"/>
                        <a:gd name="connsiteX1" fmla="*/ 89463 w 195489"/>
                        <a:gd name="connsiteY1" fmla="*/ 0 h 910213"/>
                        <a:gd name="connsiteX2" fmla="*/ 106628 w 195489"/>
                        <a:gd name="connsiteY2" fmla="*/ 6117 h 910213"/>
                        <a:gd name="connsiteX3" fmla="*/ 195489 w 195489"/>
                        <a:gd name="connsiteY3" fmla="*/ 910213 h 9102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489" h="910213">
                          <a:moveTo>
                            <a:pt x="0" y="910213"/>
                          </a:moveTo>
                          <a:lnTo>
                            <a:pt x="89463" y="0"/>
                          </a:lnTo>
                          <a:lnTo>
                            <a:pt x="106628" y="6117"/>
                          </a:lnTo>
                          <a:lnTo>
                            <a:pt x="195489" y="91021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5E9EBEA3-2BE3-4D51-9D77-DA9AE6C1F45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963341" y="4478768"/>
                      <a:ext cx="45720" cy="457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5A383C71-4FB0-440A-882D-92A419DE3E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964152" y="4597155"/>
                      <a:ext cx="45720" cy="4572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outerShdw sx="1000" sy="1000" algn="t" rotWithShape="0">
                        <a:prstClr val="black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7DEDAACE-9DC9-4E93-9672-0C6456C8EB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141003" y="1474019"/>
                    <a:ext cx="201400" cy="47439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768AA4C3-E2D6-4CDF-9278-9E31CB3BD1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10975" y="4044656"/>
                    <a:ext cx="354408" cy="216106"/>
                  </a:xfrm>
                  <a:custGeom>
                    <a:avLst/>
                    <a:gdLst>
                      <a:gd name="connsiteX0" fmla="*/ 0 w 825050"/>
                      <a:gd name="connsiteY0" fmla="*/ 0 h 467790"/>
                      <a:gd name="connsiteX1" fmla="*/ 825050 w 825050"/>
                      <a:gd name="connsiteY1" fmla="*/ 0 h 467790"/>
                      <a:gd name="connsiteX2" fmla="*/ 825050 w 825050"/>
                      <a:gd name="connsiteY2" fmla="*/ 55265 h 467790"/>
                      <a:gd name="connsiteX3" fmla="*/ 412525 w 825050"/>
                      <a:gd name="connsiteY3" fmla="*/ 467790 h 467790"/>
                      <a:gd name="connsiteX4" fmla="*/ 0 w 825050"/>
                      <a:gd name="connsiteY4" fmla="*/ 55265 h 467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5050" h="467790">
                        <a:moveTo>
                          <a:pt x="0" y="0"/>
                        </a:moveTo>
                        <a:lnTo>
                          <a:pt x="825050" y="0"/>
                        </a:lnTo>
                        <a:lnTo>
                          <a:pt x="825050" y="55265"/>
                        </a:lnTo>
                        <a:cubicBezTo>
                          <a:pt x="825050" y="283096"/>
                          <a:pt x="640356" y="467790"/>
                          <a:pt x="412525" y="467790"/>
                        </a:cubicBezTo>
                        <a:cubicBezTo>
                          <a:pt x="184694" y="467790"/>
                          <a:pt x="0" y="283096"/>
                          <a:pt x="0" y="5526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6C2BCA82-FF16-4D30-9126-44452C2DE0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393393" y="4055414"/>
                    <a:ext cx="354408" cy="216106"/>
                  </a:xfrm>
                  <a:custGeom>
                    <a:avLst/>
                    <a:gdLst>
                      <a:gd name="connsiteX0" fmla="*/ 0 w 825050"/>
                      <a:gd name="connsiteY0" fmla="*/ 0 h 467790"/>
                      <a:gd name="connsiteX1" fmla="*/ 825050 w 825050"/>
                      <a:gd name="connsiteY1" fmla="*/ 0 h 467790"/>
                      <a:gd name="connsiteX2" fmla="*/ 825050 w 825050"/>
                      <a:gd name="connsiteY2" fmla="*/ 55265 h 467790"/>
                      <a:gd name="connsiteX3" fmla="*/ 412525 w 825050"/>
                      <a:gd name="connsiteY3" fmla="*/ 467790 h 467790"/>
                      <a:gd name="connsiteX4" fmla="*/ 0 w 825050"/>
                      <a:gd name="connsiteY4" fmla="*/ 55265 h 467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5050" h="467790">
                        <a:moveTo>
                          <a:pt x="0" y="0"/>
                        </a:moveTo>
                        <a:lnTo>
                          <a:pt x="825050" y="0"/>
                        </a:lnTo>
                        <a:lnTo>
                          <a:pt x="825050" y="55265"/>
                        </a:lnTo>
                        <a:cubicBezTo>
                          <a:pt x="825050" y="283096"/>
                          <a:pt x="640356" y="467790"/>
                          <a:pt x="412525" y="467790"/>
                        </a:cubicBezTo>
                        <a:cubicBezTo>
                          <a:pt x="184694" y="467790"/>
                          <a:pt x="0" y="283096"/>
                          <a:pt x="0" y="5526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8F4A2900-46C3-484C-8DA0-CD74DE4381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84700" y="947508"/>
                    <a:ext cx="163494" cy="182965"/>
                  </a:xfrm>
                  <a:prstGeom prst="ellipse">
                    <a:avLst/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275A774B-2827-4480-83F3-F195CF1175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815618" y="982108"/>
                    <a:ext cx="101657" cy="113764"/>
                  </a:xfrm>
                  <a:prstGeom prst="ellipse">
                    <a:avLst/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8824C5EA-1CE6-4FB4-A503-2F7C17DB38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618675" y="947508"/>
                    <a:ext cx="163494" cy="182965"/>
                  </a:xfrm>
                  <a:prstGeom prst="ellipse">
                    <a:avLst/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6838A1CC-1BCB-4202-9524-8301C670596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649593" y="982108"/>
                    <a:ext cx="101657" cy="113764"/>
                  </a:xfrm>
                  <a:prstGeom prst="ellipse">
                    <a:avLst/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577D4F5E-DBBD-4511-8609-4560FDCB44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51192" y="239824"/>
                    <a:ext cx="1069914" cy="984549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CCB99ED7-661F-435F-A834-9C0A446222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864745" y="366431"/>
                    <a:ext cx="822163" cy="13984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CC82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6D3D26DD-CC95-404F-91BE-2DA07A0344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121524" y="71470"/>
                    <a:ext cx="641244" cy="642708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D9D015DE-BAAC-4940-85D8-78A07EC861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35012" y="813537"/>
                    <a:ext cx="102273" cy="41083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8C5C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732EFD85-C910-4454-9EE0-99C07753C5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940331" y="146175"/>
                    <a:ext cx="449762" cy="450789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DB677F61-C380-423F-9930-B1D603582F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795857" y="348742"/>
                    <a:ext cx="307931" cy="308634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95AD75FC-B90B-49D7-9E1B-3E58CDB8EC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540341" y="456649"/>
                    <a:ext cx="307931" cy="308634"/>
                  </a:xfrm>
                  <a:prstGeom prst="ellipse">
                    <a:avLst/>
                  </a:prstGeom>
                  <a:solidFill>
                    <a:srgbClr val="7F5201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4" name="Rectangle: Rounded Corners 83">
                    <a:extLst>
                      <a:ext uri="{FF2B5EF4-FFF2-40B4-BE49-F238E27FC236}">
                        <a16:creationId xmlns:a16="http://schemas.microsoft.com/office/drawing/2014/main" id="{7607B93C-8085-478C-A03C-9D41E261DF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63121" y="2267630"/>
                    <a:ext cx="151004" cy="62900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3B6084"/>
                  </a:solidFill>
                  <a:ln>
                    <a:noFill/>
                  </a:ln>
                  <a:effectLst>
                    <a:outerShdw sx="1000" sy="1000" algn="t" rotWithShape="0">
                      <a:prstClr val="black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F20A250C-22BB-43FD-ABEE-8B0429DFDD2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0402687">
                  <a:off x="2734815" y="2238325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B6084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51B4F29-D928-49A6-A3B0-EE78979893EB}"/>
                  </a:ext>
                </a:extLst>
              </p:cNvPr>
              <p:cNvGrpSpPr/>
              <p:nvPr/>
            </p:nvGrpSpPr>
            <p:grpSpPr>
              <a:xfrm rot="10229651">
                <a:off x="9497350" y="5734480"/>
                <a:ext cx="493981" cy="825469"/>
                <a:chOff x="10559394" y="4643735"/>
                <a:chExt cx="493981" cy="825469"/>
              </a:xfrm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0F93522D-2523-4BAF-B5E6-8FE851B160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2139958">
                  <a:off x="10637091" y="5124545"/>
                  <a:ext cx="130224" cy="3446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3042893A-8711-40F6-8283-98866901DDF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2139958">
                  <a:off x="10606726" y="4643735"/>
                  <a:ext cx="446649" cy="683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8440E42E-01EA-4846-975D-5A16AE10E5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9285809">
                  <a:off x="10559394" y="4880559"/>
                  <a:ext cx="130224" cy="3446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3578223-BB52-4DCC-90E3-34AF7DB10937}"/>
                  </a:ext>
                </a:extLst>
              </p:cNvPr>
              <p:cNvGrpSpPr/>
              <p:nvPr/>
            </p:nvGrpSpPr>
            <p:grpSpPr>
              <a:xfrm rot="8248133">
                <a:off x="7117578" y="5790668"/>
                <a:ext cx="493981" cy="825470"/>
                <a:chOff x="10534424" y="4820354"/>
                <a:chExt cx="493981" cy="82547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811E2A5F-1EF0-4D79-B5F1-83BEAE2D6C9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2139958">
                  <a:off x="10612121" y="5301165"/>
                  <a:ext cx="130224" cy="3446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5F09603B-C52C-4D11-B2B7-64AA48A7472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2139958">
                  <a:off x="10581756" y="4820354"/>
                  <a:ext cx="446649" cy="6838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0C7AB8FE-D450-4BA5-BAC5-6C7E70D049D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9285809">
                  <a:off x="10534424" y="5057178"/>
                  <a:ext cx="130224" cy="34465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CFEBF67-DA32-427B-894E-4ED7CBC2A56B}"/>
                </a:ext>
              </a:extLst>
            </p:cNvPr>
            <p:cNvGrpSpPr/>
            <p:nvPr/>
          </p:nvGrpSpPr>
          <p:grpSpPr>
            <a:xfrm>
              <a:off x="8394466" y="1270414"/>
              <a:ext cx="269986" cy="306430"/>
              <a:chOff x="8300508" y="1231282"/>
              <a:chExt cx="372849" cy="423177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2E68FED-4F1E-4914-ADF2-5351CE1099E1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00508" y="1231282"/>
                <a:ext cx="372849" cy="4213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4E7BABF-5D95-4F17-BA5B-3D3DA89E776F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53522" y="1406628"/>
                <a:ext cx="219281" cy="2478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8662FC6-6C5F-447B-84FE-3561D8DBE12A}"/>
                </a:ext>
              </a:extLst>
            </p:cNvPr>
            <p:cNvGrpSpPr/>
            <p:nvPr/>
          </p:nvGrpSpPr>
          <p:grpSpPr>
            <a:xfrm>
              <a:off x="9011954" y="1267912"/>
              <a:ext cx="269986" cy="305138"/>
              <a:chOff x="8300508" y="1231282"/>
              <a:chExt cx="372849" cy="421393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CED1125-9BA3-430D-AA15-E661A7977528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00508" y="1231282"/>
                <a:ext cx="372849" cy="4213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2F09F8D-8231-4683-923A-838B72AAFB15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35899" y="1398193"/>
                <a:ext cx="219281" cy="2478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D43D55E-00EA-463D-9DF1-CB30E0D65B07}"/>
                </a:ext>
              </a:extLst>
            </p:cNvPr>
            <p:cNvGrpSpPr/>
            <p:nvPr/>
          </p:nvGrpSpPr>
          <p:grpSpPr>
            <a:xfrm rot="19718710">
              <a:off x="8484338" y="1920795"/>
              <a:ext cx="787028" cy="623980"/>
              <a:chOff x="5226122" y="2721891"/>
              <a:chExt cx="787028" cy="623980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ACBD918-06FC-4CE8-8832-F35FFDA5FC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26122" y="2721891"/>
                <a:ext cx="787028" cy="622968"/>
              </a:xfrm>
              <a:custGeom>
                <a:avLst/>
                <a:gdLst>
                  <a:gd name="connsiteX0" fmla="*/ 88986 w 787028"/>
                  <a:gd name="connsiteY0" fmla="*/ 0 h 622968"/>
                  <a:gd name="connsiteX1" fmla="*/ 104904 w 787028"/>
                  <a:gd name="connsiteY1" fmla="*/ 28551 h 622968"/>
                  <a:gd name="connsiteX2" fmla="*/ 549810 w 787028"/>
                  <a:gd name="connsiteY2" fmla="*/ 258836 h 622968"/>
                  <a:gd name="connsiteX3" fmla="*/ 758654 w 787028"/>
                  <a:gd name="connsiteY3" fmla="*/ 217790 h 622968"/>
                  <a:gd name="connsiteX4" fmla="*/ 783387 w 787028"/>
                  <a:gd name="connsiteY4" fmla="*/ 204721 h 622968"/>
                  <a:gd name="connsiteX5" fmla="*/ 787028 w 787028"/>
                  <a:gd name="connsiteY5" fmla="*/ 239883 h 622968"/>
                  <a:gd name="connsiteX6" fmla="*/ 393514 w 787028"/>
                  <a:gd name="connsiteY6" fmla="*/ 622968 h 622968"/>
                  <a:gd name="connsiteX7" fmla="*/ 0 w 787028"/>
                  <a:gd name="connsiteY7" fmla="*/ 239883 h 622968"/>
                  <a:gd name="connsiteX8" fmla="*/ 67206 w 787028"/>
                  <a:gd name="connsiteY8" fmla="*/ 25697 h 62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028" h="622968">
                    <a:moveTo>
                      <a:pt x="88986" y="0"/>
                    </a:moveTo>
                    <a:lnTo>
                      <a:pt x="104904" y="28551"/>
                    </a:lnTo>
                    <a:cubicBezTo>
                      <a:pt x="201324" y="167488"/>
                      <a:pt x="364609" y="258836"/>
                      <a:pt x="549810" y="258836"/>
                    </a:cubicBezTo>
                    <a:cubicBezTo>
                      <a:pt x="623890" y="258836"/>
                      <a:pt x="694464" y="244221"/>
                      <a:pt x="758654" y="217790"/>
                    </a:cubicBezTo>
                    <a:lnTo>
                      <a:pt x="783387" y="204721"/>
                    </a:lnTo>
                    <a:lnTo>
                      <a:pt x="787028" y="239883"/>
                    </a:lnTo>
                    <a:cubicBezTo>
                      <a:pt x="787028" y="451455"/>
                      <a:pt x="610846" y="622968"/>
                      <a:pt x="393514" y="622968"/>
                    </a:cubicBezTo>
                    <a:cubicBezTo>
                      <a:pt x="176183" y="622968"/>
                      <a:pt x="0" y="451455"/>
                      <a:pt x="0" y="239883"/>
                    </a:cubicBezTo>
                    <a:cubicBezTo>
                      <a:pt x="0" y="160544"/>
                      <a:pt x="24776" y="86838"/>
                      <a:pt x="67206" y="256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A959554-C308-4E9A-8D16-89D2C853BA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6837" y="3033375"/>
                <a:ext cx="633790" cy="312496"/>
              </a:xfrm>
              <a:custGeom>
                <a:avLst/>
                <a:gdLst>
                  <a:gd name="connsiteX0" fmla="*/ 342595 w 950158"/>
                  <a:gd name="connsiteY0" fmla="*/ 0 h 480731"/>
                  <a:gd name="connsiteX1" fmla="*/ 949183 w 950158"/>
                  <a:gd name="connsiteY1" fmla="*/ 323170 h 480731"/>
                  <a:gd name="connsiteX2" fmla="*/ 950158 w 950158"/>
                  <a:gd name="connsiteY2" fmla="*/ 324970 h 480731"/>
                  <a:gd name="connsiteX3" fmla="*/ 883287 w 950158"/>
                  <a:gd name="connsiteY3" fmla="*/ 380085 h 480731"/>
                  <a:gd name="connsiteX4" fmla="*/ 553444 w 950158"/>
                  <a:gd name="connsiteY4" fmla="*/ 480731 h 480731"/>
                  <a:gd name="connsiteX5" fmla="*/ 9861 w 950158"/>
                  <a:gd name="connsiteY5" fmla="*/ 120801 h 480731"/>
                  <a:gd name="connsiteX6" fmla="*/ 0 w 950158"/>
                  <a:gd name="connsiteY6" fmla="*/ 89068 h 480731"/>
                  <a:gd name="connsiteX7" fmla="*/ 57855 w 950158"/>
                  <a:gd name="connsiteY7" fmla="*/ 57602 h 480731"/>
                  <a:gd name="connsiteX8" fmla="*/ 342595 w 950158"/>
                  <a:gd name="connsiteY8" fmla="*/ 0 h 48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0158" h="480731">
                    <a:moveTo>
                      <a:pt x="342595" y="0"/>
                    </a:moveTo>
                    <a:cubicBezTo>
                      <a:pt x="595099" y="0"/>
                      <a:pt x="817723" y="128192"/>
                      <a:pt x="949183" y="323170"/>
                    </a:cubicBezTo>
                    <a:lnTo>
                      <a:pt x="950158" y="324970"/>
                    </a:lnTo>
                    <a:lnTo>
                      <a:pt x="883287" y="380085"/>
                    </a:lnTo>
                    <a:cubicBezTo>
                      <a:pt x="789132" y="443628"/>
                      <a:pt x="675625" y="480731"/>
                      <a:pt x="553444" y="480731"/>
                    </a:cubicBezTo>
                    <a:cubicBezTo>
                      <a:pt x="309081" y="480731"/>
                      <a:pt x="99419" y="332317"/>
                      <a:pt x="9861" y="120801"/>
                    </a:cubicBezTo>
                    <a:lnTo>
                      <a:pt x="0" y="89068"/>
                    </a:lnTo>
                    <a:lnTo>
                      <a:pt x="57855" y="57602"/>
                    </a:lnTo>
                    <a:cubicBezTo>
                      <a:pt x="145372" y="20511"/>
                      <a:pt x="241593" y="0"/>
                      <a:pt x="342595" y="0"/>
                    </a:cubicBezTo>
                    <a:close/>
                  </a:path>
                </a:pathLst>
              </a:custGeom>
              <a:solidFill>
                <a:srgbClr val="FF717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3" name="Speech Bubble: Oval 122">
            <a:extLst>
              <a:ext uri="{FF2B5EF4-FFF2-40B4-BE49-F238E27FC236}">
                <a16:creationId xmlns:a16="http://schemas.microsoft.com/office/drawing/2014/main" id="{45444D9B-25D8-4ABF-B72F-00B96C151F2C}"/>
              </a:ext>
            </a:extLst>
          </p:cNvPr>
          <p:cNvSpPr/>
          <p:nvPr/>
        </p:nvSpPr>
        <p:spPr>
          <a:xfrm>
            <a:off x="8826884" y="130737"/>
            <a:ext cx="3293436" cy="1501559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Wait! I’ll introduce Steve</a:t>
            </a:r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2E8BB9AF-1579-4DAB-B453-3B883C353325}"/>
              </a:ext>
            </a:extLst>
          </p:cNvPr>
          <p:cNvSpPr/>
          <p:nvPr/>
        </p:nvSpPr>
        <p:spPr>
          <a:xfrm rot="6848772">
            <a:off x="4274044" y="3990594"/>
            <a:ext cx="774139" cy="38766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0C7790CD-1A18-4D9B-8BB1-4BE40E6B6AC4}"/>
              </a:ext>
            </a:extLst>
          </p:cNvPr>
          <p:cNvSpPr/>
          <p:nvPr/>
        </p:nvSpPr>
        <p:spPr>
          <a:xfrm rot="5822762">
            <a:off x="4151871" y="3853470"/>
            <a:ext cx="950146" cy="677702"/>
          </a:xfrm>
          <a:prstGeom prst="arc">
            <a:avLst>
              <a:gd name="adj1" fmla="val 16200000"/>
              <a:gd name="adj2" fmla="val 542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67DB079E-C4A1-4EAB-8529-DB7CA7E6AE85}"/>
              </a:ext>
            </a:extLst>
          </p:cNvPr>
          <p:cNvSpPr/>
          <p:nvPr/>
        </p:nvSpPr>
        <p:spPr>
          <a:xfrm rot="5165680">
            <a:off x="4064781" y="3758600"/>
            <a:ext cx="1010584" cy="998406"/>
          </a:xfrm>
          <a:prstGeom prst="arc">
            <a:avLst>
              <a:gd name="adj1" fmla="val 16200000"/>
              <a:gd name="adj2" fmla="val 542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F47AA41-8A5F-41DF-9FAE-88333B56688A}"/>
              </a:ext>
            </a:extLst>
          </p:cNvPr>
          <p:cNvGrpSpPr/>
          <p:nvPr/>
        </p:nvGrpSpPr>
        <p:grpSpPr>
          <a:xfrm rot="11304665">
            <a:off x="3806729" y="3411829"/>
            <a:ext cx="998406" cy="1045847"/>
            <a:chOff x="3334546" y="2650487"/>
            <a:chExt cx="998406" cy="1045847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5F8CFA0D-0491-4B33-9695-1A166D506C37}"/>
                </a:ext>
              </a:extLst>
            </p:cNvPr>
            <p:cNvSpPr/>
            <p:nvPr/>
          </p:nvSpPr>
          <p:spPr>
            <a:xfrm rot="6848772">
              <a:off x="3537720" y="2923833"/>
              <a:ext cx="774139" cy="38766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4C5CB64F-EFBE-4429-8EB3-DF5F3EE47841}"/>
                </a:ext>
              </a:extLst>
            </p:cNvPr>
            <p:cNvSpPr/>
            <p:nvPr/>
          </p:nvSpPr>
          <p:spPr>
            <a:xfrm rot="5822762">
              <a:off x="3415547" y="2786709"/>
              <a:ext cx="950146" cy="677702"/>
            </a:xfrm>
            <a:prstGeom prst="arc">
              <a:avLst>
                <a:gd name="adj1" fmla="val 16200000"/>
                <a:gd name="adj2" fmla="val 54296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484B5170-83D2-4AEB-B988-D10B811419FA}"/>
                </a:ext>
              </a:extLst>
            </p:cNvPr>
            <p:cNvSpPr/>
            <p:nvPr/>
          </p:nvSpPr>
          <p:spPr>
            <a:xfrm rot="5165680">
              <a:off x="3328457" y="2691839"/>
              <a:ext cx="1010584" cy="998406"/>
            </a:xfrm>
            <a:prstGeom prst="arc">
              <a:avLst>
                <a:gd name="adj1" fmla="val 16200000"/>
                <a:gd name="adj2" fmla="val 54296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85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0" y="719943"/>
            <a:ext cx="1840297" cy="720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5918"/>
          <a:stretch/>
        </p:blipFill>
        <p:spPr>
          <a:xfrm>
            <a:off x="-1" y="947452"/>
            <a:ext cx="5703889" cy="4320000"/>
          </a:xfrm>
          <a:prstGeom prst="rect">
            <a:avLst/>
          </a:prstGeom>
          <a:noFill/>
          <a:ln w="95250" cap="sq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5B7A0-72F8-4559-A59E-DEF7C097340B}"/>
              </a:ext>
            </a:extLst>
          </p:cNvPr>
          <p:cNvSpPr txBox="1"/>
          <p:nvPr/>
        </p:nvSpPr>
        <p:spPr>
          <a:xfrm>
            <a:off x="7194454" y="1605529"/>
            <a:ext cx="455797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Maintain high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Stay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No personal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Full attention to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Careful of comments</a:t>
            </a:r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61F2-6717-497C-849B-5B887B216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</a:t>
            </a:fld>
            <a:endParaRPr lang="en-US" noProof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8847765-625B-4179-A9C8-E63D6F307B63}"/>
              </a:ext>
            </a:extLst>
          </p:cNvPr>
          <p:cNvGrpSpPr/>
          <p:nvPr/>
        </p:nvGrpSpPr>
        <p:grpSpPr>
          <a:xfrm>
            <a:off x="5898182" y="360954"/>
            <a:ext cx="2505590" cy="6136092"/>
            <a:chOff x="4522226" y="259038"/>
            <a:chExt cx="2843610" cy="696389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6FDF1C9-30EB-471B-9215-E2D74B1FE6BA}"/>
                </a:ext>
              </a:extLst>
            </p:cNvPr>
            <p:cNvGrpSpPr/>
            <p:nvPr/>
          </p:nvGrpSpPr>
          <p:grpSpPr>
            <a:xfrm>
              <a:off x="4522226" y="259038"/>
              <a:ext cx="2843610" cy="6963890"/>
              <a:chOff x="5370546" y="949556"/>
              <a:chExt cx="1715253" cy="420058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B776338-2EE9-404A-8AA5-2003AF2E65CA}"/>
                  </a:ext>
                </a:extLst>
              </p:cNvPr>
              <p:cNvGrpSpPr/>
              <p:nvPr/>
            </p:nvGrpSpPr>
            <p:grpSpPr>
              <a:xfrm rot="6800323" flipH="1">
                <a:off x="5719936" y="2785068"/>
                <a:ext cx="259750" cy="958530"/>
                <a:chOff x="1128715" y="3877275"/>
                <a:chExt cx="259750" cy="95853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00C62C1D-605A-4A56-9EE6-9EFB182FB9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6757" y="3877275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B6084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93C6235C-6D44-4915-A874-46DCC3BA92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2070" y="4441383"/>
                  <a:ext cx="60377" cy="15979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9DA6B8DB-F3DC-4BE0-A8D1-2B7037C1E3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8715" y="4518749"/>
                  <a:ext cx="207085" cy="31705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DF7C4495-74A4-4945-BDC3-A388BB0FB39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8745851">
                  <a:off x="1278377" y="4532332"/>
                  <a:ext cx="60377" cy="15979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894F4B13-5252-48C4-A898-49F33B8A1D5E}"/>
                  </a:ext>
                </a:extLst>
              </p:cNvPr>
              <p:cNvSpPr>
                <a:spLocks/>
              </p:cNvSpPr>
              <p:nvPr/>
            </p:nvSpPr>
            <p:spPr>
              <a:xfrm rot="475728">
                <a:off x="5964561" y="2813853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3B6084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4B0EAC6-EB60-49CA-9710-08F0928215B0}"/>
                  </a:ext>
                </a:extLst>
              </p:cNvPr>
              <p:cNvSpPr/>
              <p:nvPr/>
            </p:nvSpPr>
            <p:spPr>
              <a:xfrm>
                <a:off x="6173483" y="4086381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C62072B-99E2-4B2F-8C5C-CB1401CEE3E9}"/>
                  </a:ext>
                </a:extLst>
              </p:cNvPr>
              <p:cNvSpPr/>
              <p:nvPr/>
            </p:nvSpPr>
            <p:spPr>
              <a:xfrm>
                <a:off x="6627620" y="4096429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077663A-B3D2-411B-AE5C-EDD270AE3A81}"/>
                  </a:ext>
                </a:extLst>
              </p:cNvPr>
              <p:cNvGrpSpPr/>
              <p:nvPr/>
            </p:nvGrpSpPr>
            <p:grpSpPr>
              <a:xfrm>
                <a:off x="6070132" y="2704855"/>
                <a:ext cx="782792" cy="1681155"/>
                <a:chOff x="3580540" y="3530817"/>
                <a:chExt cx="782792" cy="1681155"/>
              </a:xfrm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D13E3D0-4C60-4E57-8532-356B63BF6E87}"/>
                    </a:ext>
                  </a:extLst>
                </p:cNvPr>
                <p:cNvSpPr/>
                <p:nvPr/>
              </p:nvSpPr>
              <p:spPr>
                <a:xfrm>
                  <a:off x="3615145" y="4785542"/>
                  <a:ext cx="713581" cy="426430"/>
                </a:xfrm>
                <a:custGeom>
                  <a:avLst/>
                  <a:gdLst>
                    <a:gd name="connsiteX0" fmla="*/ 0 w 825050"/>
                    <a:gd name="connsiteY0" fmla="*/ 0 h 467790"/>
                    <a:gd name="connsiteX1" fmla="*/ 825050 w 825050"/>
                    <a:gd name="connsiteY1" fmla="*/ 0 h 467790"/>
                    <a:gd name="connsiteX2" fmla="*/ 825050 w 825050"/>
                    <a:gd name="connsiteY2" fmla="*/ 55265 h 467790"/>
                    <a:gd name="connsiteX3" fmla="*/ 412525 w 825050"/>
                    <a:gd name="connsiteY3" fmla="*/ 467790 h 467790"/>
                    <a:gd name="connsiteX4" fmla="*/ 0 w 825050"/>
                    <a:gd name="connsiteY4" fmla="*/ 55265 h 46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5050" h="467790">
                      <a:moveTo>
                        <a:pt x="0" y="0"/>
                      </a:moveTo>
                      <a:lnTo>
                        <a:pt x="825050" y="0"/>
                      </a:lnTo>
                      <a:lnTo>
                        <a:pt x="825050" y="55265"/>
                      </a:lnTo>
                      <a:cubicBezTo>
                        <a:pt x="825050" y="283096"/>
                        <a:pt x="640356" y="467790"/>
                        <a:pt x="412525" y="467790"/>
                      </a:cubicBezTo>
                      <a:cubicBezTo>
                        <a:pt x="184694" y="467790"/>
                        <a:pt x="0" y="283096"/>
                        <a:pt x="0" y="552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02F6D06A-589F-4D3F-989C-D3D76C2AA1C3}"/>
                    </a:ext>
                  </a:extLst>
                </p:cNvPr>
                <p:cNvSpPr/>
                <p:nvPr/>
              </p:nvSpPr>
              <p:spPr>
                <a:xfrm>
                  <a:off x="3621708" y="4834684"/>
                  <a:ext cx="713581" cy="137858"/>
                </a:xfrm>
                <a:custGeom>
                  <a:avLst/>
                  <a:gdLst>
                    <a:gd name="connsiteX0" fmla="*/ 0 w 713581"/>
                    <a:gd name="connsiteY0" fmla="*/ 0 h 137858"/>
                    <a:gd name="connsiteX1" fmla="*/ 713581 w 713581"/>
                    <a:gd name="connsiteY1" fmla="*/ 0 h 137858"/>
                    <a:gd name="connsiteX2" fmla="*/ 713581 w 713581"/>
                    <a:gd name="connsiteY2" fmla="*/ 38455 h 137858"/>
                    <a:gd name="connsiteX3" fmla="*/ 687487 w 713581"/>
                    <a:gd name="connsiteY3" fmla="*/ 77158 h 137858"/>
                    <a:gd name="connsiteX4" fmla="*/ 540943 w 713581"/>
                    <a:gd name="connsiteY4" fmla="*/ 137858 h 137858"/>
                    <a:gd name="connsiteX5" fmla="*/ 172639 w 713581"/>
                    <a:gd name="connsiteY5" fmla="*/ 137858 h 137858"/>
                    <a:gd name="connsiteX6" fmla="*/ 26095 w 713581"/>
                    <a:gd name="connsiteY6" fmla="*/ 77158 h 137858"/>
                    <a:gd name="connsiteX7" fmla="*/ 0 w 713581"/>
                    <a:gd name="connsiteY7" fmla="*/ 38453 h 137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3581" h="137858">
                      <a:moveTo>
                        <a:pt x="0" y="0"/>
                      </a:moveTo>
                      <a:lnTo>
                        <a:pt x="713581" y="0"/>
                      </a:lnTo>
                      <a:lnTo>
                        <a:pt x="713581" y="38455"/>
                      </a:lnTo>
                      <a:lnTo>
                        <a:pt x="687487" y="77158"/>
                      </a:lnTo>
                      <a:cubicBezTo>
                        <a:pt x="649983" y="114662"/>
                        <a:pt x="598172" y="137858"/>
                        <a:pt x="540943" y="137858"/>
                      </a:cubicBezTo>
                      <a:lnTo>
                        <a:pt x="172639" y="137858"/>
                      </a:lnTo>
                      <a:cubicBezTo>
                        <a:pt x="115410" y="137858"/>
                        <a:pt x="63599" y="114662"/>
                        <a:pt x="26095" y="77158"/>
                      </a:cubicBezTo>
                      <a:lnTo>
                        <a:pt x="0" y="3845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4DF61A0E-7C89-43CE-BAC5-837BC9132713}"/>
                    </a:ext>
                  </a:extLst>
                </p:cNvPr>
                <p:cNvSpPr/>
                <p:nvPr/>
              </p:nvSpPr>
              <p:spPr>
                <a:xfrm>
                  <a:off x="3580540" y="3537769"/>
                  <a:ext cx="782792" cy="1398439"/>
                </a:xfrm>
                <a:prstGeom prst="roundRect">
                  <a:avLst>
                    <a:gd name="adj" fmla="val 26475"/>
                  </a:avLst>
                </a:prstGeom>
                <a:solidFill>
                  <a:srgbClr val="3B6084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78738C91-8570-4B03-A3E3-28CD9F50EB56}"/>
                    </a:ext>
                  </a:extLst>
                </p:cNvPr>
                <p:cNvSpPr/>
                <p:nvPr/>
              </p:nvSpPr>
              <p:spPr>
                <a:xfrm rot="10800000">
                  <a:off x="3766413" y="3536497"/>
                  <a:ext cx="431658" cy="887423"/>
                </a:xfrm>
                <a:custGeom>
                  <a:avLst/>
                  <a:gdLst>
                    <a:gd name="connsiteX0" fmla="*/ 431658 w 431658"/>
                    <a:gd name="connsiteY0" fmla="*/ 887423 h 887423"/>
                    <a:gd name="connsiteX1" fmla="*/ 0 w 431658"/>
                    <a:gd name="connsiteY1" fmla="*/ 887423 h 887423"/>
                    <a:gd name="connsiteX2" fmla="*/ 209096 w 431658"/>
                    <a:gd name="connsiteY2" fmla="*/ 0 h 887423"/>
                    <a:gd name="connsiteX3" fmla="*/ 222562 w 431658"/>
                    <a:gd name="connsiteY3" fmla="*/ 0 h 88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1658" h="887423">
                      <a:moveTo>
                        <a:pt x="431658" y="887423"/>
                      </a:moveTo>
                      <a:lnTo>
                        <a:pt x="0" y="887423"/>
                      </a:lnTo>
                      <a:lnTo>
                        <a:pt x="209096" y="0"/>
                      </a:lnTo>
                      <a:lnTo>
                        <a:pt x="222562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C26E8BE-5377-48DD-98D4-0312D16EFD91}"/>
                    </a:ext>
                  </a:extLst>
                </p:cNvPr>
                <p:cNvSpPr/>
                <p:nvPr/>
              </p:nvSpPr>
              <p:spPr>
                <a:xfrm rot="2701397">
                  <a:off x="3886428" y="3629559"/>
                  <a:ext cx="201168" cy="201168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64DE3A39-61CA-4F74-B0B2-00F6F60E417C}"/>
                    </a:ext>
                  </a:extLst>
                </p:cNvPr>
                <p:cNvSpPr/>
                <p:nvPr/>
              </p:nvSpPr>
              <p:spPr>
                <a:xfrm rot="460304">
                  <a:off x="3753350" y="3530818"/>
                  <a:ext cx="207951" cy="282397"/>
                </a:xfrm>
                <a:custGeom>
                  <a:avLst/>
                  <a:gdLst>
                    <a:gd name="connsiteX0" fmla="*/ 153257 w 207951"/>
                    <a:gd name="connsiteY0" fmla="*/ 0 h 282397"/>
                    <a:gd name="connsiteX1" fmla="*/ 0 w 207951"/>
                    <a:gd name="connsiteY1" fmla="*/ 20644 h 282397"/>
                    <a:gd name="connsiteX2" fmla="*/ 106383 w 207951"/>
                    <a:gd name="connsiteY2" fmla="*/ 282397 h 282397"/>
                    <a:gd name="connsiteX3" fmla="*/ 207951 w 207951"/>
                    <a:gd name="connsiteY3" fmla="*/ 83713 h 28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951" h="282397">
                      <a:moveTo>
                        <a:pt x="153257" y="0"/>
                      </a:moveTo>
                      <a:lnTo>
                        <a:pt x="0" y="20644"/>
                      </a:lnTo>
                      <a:lnTo>
                        <a:pt x="106383" y="282397"/>
                      </a:lnTo>
                      <a:lnTo>
                        <a:pt x="207951" y="837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83927B4B-82FC-4284-B5BD-1A04416B8297}"/>
                    </a:ext>
                  </a:extLst>
                </p:cNvPr>
                <p:cNvSpPr/>
                <p:nvPr/>
              </p:nvSpPr>
              <p:spPr>
                <a:xfrm rot="21139696" flipH="1">
                  <a:off x="4005833" y="3530817"/>
                  <a:ext cx="207951" cy="282397"/>
                </a:xfrm>
                <a:custGeom>
                  <a:avLst/>
                  <a:gdLst>
                    <a:gd name="connsiteX0" fmla="*/ 153257 w 207951"/>
                    <a:gd name="connsiteY0" fmla="*/ 0 h 282397"/>
                    <a:gd name="connsiteX1" fmla="*/ 0 w 207951"/>
                    <a:gd name="connsiteY1" fmla="*/ 20644 h 282397"/>
                    <a:gd name="connsiteX2" fmla="*/ 106383 w 207951"/>
                    <a:gd name="connsiteY2" fmla="*/ 282397 h 282397"/>
                    <a:gd name="connsiteX3" fmla="*/ 207951 w 207951"/>
                    <a:gd name="connsiteY3" fmla="*/ 83713 h 28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951" h="282397">
                      <a:moveTo>
                        <a:pt x="153257" y="0"/>
                      </a:moveTo>
                      <a:lnTo>
                        <a:pt x="0" y="20644"/>
                      </a:lnTo>
                      <a:lnTo>
                        <a:pt x="106383" y="282397"/>
                      </a:lnTo>
                      <a:lnTo>
                        <a:pt x="207951" y="837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1EB9BC6C-AE99-4939-997A-36C01F6B8341}"/>
                    </a:ext>
                  </a:extLst>
                </p:cNvPr>
                <p:cNvSpPr/>
                <p:nvPr/>
              </p:nvSpPr>
              <p:spPr>
                <a:xfrm>
                  <a:off x="3908065" y="3781178"/>
                  <a:ext cx="170056" cy="612338"/>
                </a:xfrm>
                <a:custGeom>
                  <a:avLst/>
                  <a:gdLst>
                    <a:gd name="connsiteX0" fmla="*/ 44234 w 170056"/>
                    <a:gd name="connsiteY0" fmla="*/ 0 h 612338"/>
                    <a:gd name="connsiteX1" fmla="*/ 130296 w 170056"/>
                    <a:gd name="connsiteY1" fmla="*/ 0 h 612338"/>
                    <a:gd name="connsiteX2" fmla="*/ 170056 w 170056"/>
                    <a:gd name="connsiteY2" fmla="*/ 399080 h 612338"/>
                    <a:gd name="connsiteX3" fmla="*/ 117151 w 170056"/>
                    <a:gd name="connsiteY3" fmla="*/ 612338 h 612338"/>
                    <a:gd name="connsiteX4" fmla="*/ 65386 w 170056"/>
                    <a:gd name="connsiteY4" fmla="*/ 612338 h 612338"/>
                    <a:gd name="connsiteX5" fmla="*/ 0 w 170056"/>
                    <a:gd name="connsiteY5" fmla="*/ 443996 h 612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056" h="612338">
                      <a:moveTo>
                        <a:pt x="44234" y="0"/>
                      </a:moveTo>
                      <a:lnTo>
                        <a:pt x="130296" y="0"/>
                      </a:lnTo>
                      <a:lnTo>
                        <a:pt x="170056" y="399080"/>
                      </a:lnTo>
                      <a:lnTo>
                        <a:pt x="117151" y="612338"/>
                      </a:lnTo>
                      <a:lnTo>
                        <a:pt x="65386" y="612338"/>
                      </a:lnTo>
                      <a:lnTo>
                        <a:pt x="0" y="443996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ED5B5422-B037-45CA-A541-F91DD771E6FF}"/>
                    </a:ext>
                  </a:extLst>
                </p:cNvPr>
                <p:cNvSpPr/>
                <p:nvPr/>
              </p:nvSpPr>
              <p:spPr>
                <a:xfrm rot="11976952" flipH="1">
                  <a:off x="4048476" y="3549679"/>
                  <a:ext cx="195489" cy="910213"/>
                </a:xfrm>
                <a:custGeom>
                  <a:avLst/>
                  <a:gdLst>
                    <a:gd name="connsiteX0" fmla="*/ 0 w 195489"/>
                    <a:gd name="connsiteY0" fmla="*/ 910213 h 910213"/>
                    <a:gd name="connsiteX1" fmla="*/ 89463 w 195489"/>
                    <a:gd name="connsiteY1" fmla="*/ 0 h 910213"/>
                    <a:gd name="connsiteX2" fmla="*/ 106628 w 195489"/>
                    <a:gd name="connsiteY2" fmla="*/ 6117 h 910213"/>
                    <a:gd name="connsiteX3" fmla="*/ 195489 w 195489"/>
                    <a:gd name="connsiteY3" fmla="*/ 910213 h 91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489" h="910213">
                      <a:moveTo>
                        <a:pt x="0" y="910213"/>
                      </a:moveTo>
                      <a:lnTo>
                        <a:pt x="89463" y="0"/>
                      </a:lnTo>
                      <a:lnTo>
                        <a:pt x="106628" y="6117"/>
                      </a:lnTo>
                      <a:lnTo>
                        <a:pt x="195489" y="910213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30035203-4FED-419D-A3E5-5AF74C90D5D8}"/>
                    </a:ext>
                  </a:extLst>
                </p:cNvPr>
                <p:cNvSpPr/>
                <p:nvPr/>
              </p:nvSpPr>
              <p:spPr>
                <a:xfrm rot="9623048">
                  <a:off x="3733448" y="3549679"/>
                  <a:ext cx="195489" cy="910213"/>
                </a:xfrm>
                <a:custGeom>
                  <a:avLst/>
                  <a:gdLst>
                    <a:gd name="connsiteX0" fmla="*/ 0 w 195489"/>
                    <a:gd name="connsiteY0" fmla="*/ 910213 h 910213"/>
                    <a:gd name="connsiteX1" fmla="*/ 89463 w 195489"/>
                    <a:gd name="connsiteY1" fmla="*/ 0 h 910213"/>
                    <a:gd name="connsiteX2" fmla="*/ 106628 w 195489"/>
                    <a:gd name="connsiteY2" fmla="*/ 6117 h 910213"/>
                    <a:gd name="connsiteX3" fmla="*/ 195489 w 195489"/>
                    <a:gd name="connsiteY3" fmla="*/ 910213 h 91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489" h="910213">
                      <a:moveTo>
                        <a:pt x="0" y="910213"/>
                      </a:moveTo>
                      <a:lnTo>
                        <a:pt x="89463" y="0"/>
                      </a:lnTo>
                      <a:lnTo>
                        <a:pt x="106628" y="6117"/>
                      </a:lnTo>
                      <a:lnTo>
                        <a:pt x="195489" y="910213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E12AE653-5F3C-478F-A53E-90D61F42F5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3341" y="44787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925485B-1D82-4F30-AFF3-7547740530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4152" y="45971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CC01DDC6-021A-4323-B941-7DF368886A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78530" y="2352105"/>
                <a:ext cx="201400" cy="474393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4702096-CC55-40B5-A829-EC2A51611E37}"/>
                  </a:ext>
                </a:extLst>
              </p:cNvPr>
              <p:cNvSpPr/>
              <p:nvPr/>
            </p:nvSpPr>
            <p:spPr>
              <a:xfrm rot="10800000">
                <a:off x="5948502" y="4922742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E9A444A-3F8C-4571-A61E-22A4E36B95A1}"/>
                  </a:ext>
                </a:extLst>
              </p:cNvPr>
              <p:cNvSpPr/>
              <p:nvPr/>
            </p:nvSpPr>
            <p:spPr>
              <a:xfrm rot="10800000">
                <a:off x="6630920" y="4933500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848015A-E1D9-41C0-A452-BA7B5B8F37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2227" y="1825594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6D0AA4F-57F6-4EEF-848D-81953489E7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53145" y="1860194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310E34F-813E-46BE-8F15-0C42DBCEB6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56202" y="1825594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9DB9CFB-316D-4172-A9DB-55787C8BE8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87120" y="1860194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01844C8-359C-43EB-8EBD-EADE19EF68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88719" y="1117910"/>
                <a:ext cx="1069914" cy="98454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D932CAE1-BBE4-4B83-899F-DFE300190B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02272" y="1244517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2E8D493-D03D-4604-9B35-F0EC6E10D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59051" y="949556"/>
                <a:ext cx="641244" cy="642708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9AD271EF-35CA-4D3D-8791-A2CFBE83CF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72539" y="1691623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53DF7E9-5E5E-43DF-9623-B92222F154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77858" y="1024261"/>
                <a:ext cx="449762" cy="45078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3EE18E3-FC2D-40D6-B9AA-80279BEF79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3384" y="1226828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CC29393-8BD7-48A5-928E-49C43E9DE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77868" y="1334735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AAD9463-6976-4CDC-A100-836C99847291}"/>
                  </a:ext>
                </a:extLst>
              </p:cNvPr>
              <p:cNvGrpSpPr/>
              <p:nvPr/>
            </p:nvGrpSpPr>
            <p:grpSpPr>
              <a:xfrm rot="5050998" flipH="1">
                <a:off x="6074477" y="2798125"/>
                <a:ext cx="259750" cy="958530"/>
                <a:chOff x="3032934" y="2196266"/>
                <a:chExt cx="259750" cy="95853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0D094509-4A15-44C8-A418-9E94230AD9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0976" y="2196266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B6084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745447B4-354A-4CBD-AF77-571720AEAF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06289" y="2760374"/>
                  <a:ext cx="60377" cy="15979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6E0D6B89-3E24-4A4F-93B2-6AA2E9E093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32934" y="2837740"/>
                  <a:ext cx="207085" cy="31705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9663760-BEBC-4426-9433-50B1EF3FB90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8745851">
                  <a:off x="3182596" y="2851323"/>
                  <a:ext cx="60377" cy="15979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C74DE00F-0BD8-4479-B704-75122AB18251}"/>
                  </a:ext>
                </a:extLst>
              </p:cNvPr>
              <p:cNvSpPr>
                <a:spLocks/>
              </p:cNvSpPr>
              <p:nvPr/>
            </p:nvSpPr>
            <p:spPr>
              <a:xfrm rot="12852870">
                <a:off x="6639236" y="2743693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3B6084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21934E1-7BA7-4931-9F19-BEA453F665DC}"/>
                </a:ext>
              </a:extLst>
            </p:cNvPr>
            <p:cNvSpPr>
              <a:spLocks/>
            </p:cNvSpPr>
            <p:nvPr/>
          </p:nvSpPr>
          <p:spPr>
            <a:xfrm rot="9868252">
              <a:off x="6149894" y="2452691"/>
              <a:ext cx="764402" cy="166049"/>
            </a:xfrm>
            <a:custGeom>
              <a:avLst/>
              <a:gdLst>
                <a:gd name="connsiteX0" fmla="*/ 1129481 w 1130673"/>
                <a:gd name="connsiteY0" fmla="*/ 0 h 562032"/>
                <a:gd name="connsiteX1" fmla="*/ 1130673 w 1130673"/>
                <a:gd name="connsiteY1" fmla="*/ 11506 h 562032"/>
                <a:gd name="connsiteX2" fmla="*/ 565159 w 1130673"/>
                <a:gd name="connsiteY2" fmla="*/ 562032 h 562032"/>
                <a:gd name="connsiteX3" fmla="*/ 11135 w 1130673"/>
                <a:gd name="connsiteY3" fmla="*/ 122456 h 562032"/>
                <a:gd name="connsiteX4" fmla="*/ 0 w 1130673"/>
                <a:gd name="connsiteY4" fmla="*/ 14933 h 56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73" h="562032">
                  <a:moveTo>
                    <a:pt x="1129481" y="0"/>
                  </a:moveTo>
                  <a:lnTo>
                    <a:pt x="1130673" y="11506"/>
                  </a:lnTo>
                  <a:cubicBezTo>
                    <a:pt x="1130673" y="315553"/>
                    <a:pt x="877484" y="562032"/>
                    <a:pt x="565159" y="562032"/>
                  </a:cubicBezTo>
                  <a:cubicBezTo>
                    <a:pt x="291875" y="562032"/>
                    <a:pt x="63867" y="373321"/>
                    <a:pt x="11135" y="122456"/>
                  </a:cubicBezTo>
                  <a:lnTo>
                    <a:pt x="0" y="149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9A3AE29-703A-4EC5-8969-3AF78F35196B}"/>
                </a:ext>
              </a:extLst>
            </p:cNvPr>
            <p:cNvSpPr>
              <a:spLocks/>
            </p:cNvSpPr>
            <p:nvPr/>
          </p:nvSpPr>
          <p:spPr>
            <a:xfrm rot="20035413">
              <a:off x="6260986" y="2528157"/>
              <a:ext cx="531503" cy="139265"/>
            </a:xfrm>
            <a:custGeom>
              <a:avLst/>
              <a:gdLst>
                <a:gd name="connsiteX0" fmla="*/ 692509 w 786178"/>
                <a:gd name="connsiteY0" fmla="*/ 126331 h 205996"/>
                <a:gd name="connsiteX1" fmla="*/ 758066 w 786178"/>
                <a:gd name="connsiteY1" fmla="*/ 177883 h 205996"/>
                <a:gd name="connsiteX2" fmla="*/ 786178 w 786178"/>
                <a:gd name="connsiteY2" fmla="*/ 205996 h 205996"/>
                <a:gd name="connsiteX3" fmla="*/ 0 w 786178"/>
                <a:gd name="connsiteY3" fmla="*/ 61034 h 205996"/>
                <a:gd name="connsiteX4" fmla="*/ 13628 w 786178"/>
                <a:gd name="connsiteY4" fmla="*/ 53810 h 205996"/>
                <a:gd name="connsiteX5" fmla="*/ 286577 w 786178"/>
                <a:gd name="connsiteY5" fmla="*/ 0 h 205996"/>
                <a:gd name="connsiteX6" fmla="*/ 692509 w 786178"/>
                <a:gd name="connsiteY6" fmla="*/ 126331 h 20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178" h="205996">
                  <a:moveTo>
                    <a:pt x="692509" y="126331"/>
                  </a:moveTo>
                  <a:cubicBezTo>
                    <a:pt x="715421" y="142241"/>
                    <a:pt x="737312" y="159462"/>
                    <a:pt x="758066" y="177883"/>
                  </a:cubicBezTo>
                  <a:lnTo>
                    <a:pt x="786178" y="205996"/>
                  </a:lnTo>
                  <a:lnTo>
                    <a:pt x="0" y="61034"/>
                  </a:lnTo>
                  <a:lnTo>
                    <a:pt x="13628" y="53810"/>
                  </a:lnTo>
                  <a:cubicBezTo>
                    <a:pt x="97521" y="19161"/>
                    <a:pt x="189758" y="0"/>
                    <a:pt x="286577" y="0"/>
                  </a:cubicBezTo>
                  <a:cubicBezTo>
                    <a:pt x="437857" y="0"/>
                    <a:pt x="577948" y="46778"/>
                    <a:pt x="692509" y="126331"/>
                  </a:cubicBezTo>
                  <a:close/>
                </a:path>
              </a:pathLst>
            </a:custGeom>
            <a:solidFill>
              <a:srgbClr val="FF717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59B849-CD6A-4989-A193-B62255E6C0DA}"/>
                </a:ext>
              </a:extLst>
            </p:cNvPr>
            <p:cNvSpPr>
              <a:spLocks/>
            </p:cNvSpPr>
            <p:nvPr/>
          </p:nvSpPr>
          <p:spPr>
            <a:xfrm rot="10988702">
              <a:off x="5980603" y="1533918"/>
              <a:ext cx="228242" cy="257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4A3852-C719-43C0-BFAF-13F11E308AC7}"/>
                </a:ext>
              </a:extLst>
            </p:cNvPr>
            <p:cNvSpPr>
              <a:spLocks/>
            </p:cNvSpPr>
            <p:nvPr/>
          </p:nvSpPr>
          <p:spPr>
            <a:xfrm rot="10988702">
              <a:off x="5997779" y="1629108"/>
              <a:ext cx="134234" cy="1517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13E489-D229-4131-8A02-553136C75B32}"/>
                </a:ext>
              </a:extLst>
            </p:cNvPr>
            <p:cNvSpPr>
              <a:spLocks/>
            </p:cNvSpPr>
            <p:nvPr/>
          </p:nvSpPr>
          <p:spPr>
            <a:xfrm rot="10988702">
              <a:off x="5997598" y="1530054"/>
              <a:ext cx="204269" cy="79448"/>
            </a:xfrm>
            <a:custGeom>
              <a:avLst/>
              <a:gdLst>
                <a:gd name="connsiteX0" fmla="*/ 146430 w 302146"/>
                <a:gd name="connsiteY0" fmla="*/ 117517 h 117517"/>
                <a:gd name="connsiteX1" fmla="*/ 27068 w 302146"/>
                <a:gd name="connsiteY1" fmla="*/ 61638 h 117517"/>
                <a:gd name="connsiteX2" fmla="*/ 0 w 302146"/>
                <a:gd name="connsiteY2" fmla="*/ 16266 h 117517"/>
                <a:gd name="connsiteX3" fmla="*/ 302146 w 302146"/>
                <a:gd name="connsiteY3" fmla="*/ 0 h 117517"/>
                <a:gd name="connsiteX4" fmla="*/ 301969 w 302146"/>
                <a:gd name="connsiteY4" fmla="*/ 996 h 117517"/>
                <a:gd name="connsiteX5" fmla="*/ 146430 w 302146"/>
                <a:gd name="connsiteY5" fmla="*/ 117517 h 1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46" h="117517">
                  <a:moveTo>
                    <a:pt x="146430" y="117517"/>
                  </a:moveTo>
                  <a:cubicBezTo>
                    <a:pt x="99816" y="117517"/>
                    <a:pt x="57615" y="96163"/>
                    <a:pt x="27068" y="61638"/>
                  </a:cubicBezTo>
                  <a:lnTo>
                    <a:pt x="0" y="16266"/>
                  </a:lnTo>
                  <a:lnTo>
                    <a:pt x="302146" y="0"/>
                  </a:lnTo>
                  <a:lnTo>
                    <a:pt x="301969" y="996"/>
                  </a:lnTo>
                  <a:cubicBezTo>
                    <a:pt x="276343" y="69470"/>
                    <a:pt x="216351" y="117517"/>
                    <a:pt x="146430" y="117517"/>
                  </a:cubicBezTo>
                  <a:close/>
                </a:path>
              </a:pathLst>
            </a:cu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2E263C-6F56-4E48-9D11-9FB89C5B8F92}"/>
                </a:ext>
              </a:extLst>
            </p:cNvPr>
            <p:cNvSpPr>
              <a:spLocks/>
            </p:cNvSpPr>
            <p:nvPr/>
          </p:nvSpPr>
          <p:spPr>
            <a:xfrm rot="10988702">
              <a:off x="6666275" y="1541111"/>
              <a:ext cx="228242" cy="257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509E9C6-28AA-43B8-A46C-37C250790E81}"/>
                </a:ext>
              </a:extLst>
            </p:cNvPr>
            <p:cNvSpPr>
              <a:spLocks/>
            </p:cNvSpPr>
            <p:nvPr/>
          </p:nvSpPr>
          <p:spPr>
            <a:xfrm rot="10988702">
              <a:off x="6683451" y="1636301"/>
              <a:ext cx="134234" cy="1517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D760DE-8D42-4C25-83F7-C9D0DEC2267B}"/>
                </a:ext>
              </a:extLst>
            </p:cNvPr>
            <p:cNvSpPr>
              <a:spLocks/>
            </p:cNvSpPr>
            <p:nvPr/>
          </p:nvSpPr>
          <p:spPr>
            <a:xfrm rot="10988702">
              <a:off x="6683270" y="1537247"/>
              <a:ext cx="204269" cy="79448"/>
            </a:xfrm>
            <a:custGeom>
              <a:avLst/>
              <a:gdLst>
                <a:gd name="connsiteX0" fmla="*/ 146430 w 302146"/>
                <a:gd name="connsiteY0" fmla="*/ 117517 h 117517"/>
                <a:gd name="connsiteX1" fmla="*/ 27068 w 302146"/>
                <a:gd name="connsiteY1" fmla="*/ 61638 h 117517"/>
                <a:gd name="connsiteX2" fmla="*/ 0 w 302146"/>
                <a:gd name="connsiteY2" fmla="*/ 16266 h 117517"/>
                <a:gd name="connsiteX3" fmla="*/ 302146 w 302146"/>
                <a:gd name="connsiteY3" fmla="*/ 0 h 117517"/>
                <a:gd name="connsiteX4" fmla="*/ 301969 w 302146"/>
                <a:gd name="connsiteY4" fmla="*/ 996 h 117517"/>
                <a:gd name="connsiteX5" fmla="*/ 146430 w 302146"/>
                <a:gd name="connsiteY5" fmla="*/ 117517 h 1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46" h="117517">
                  <a:moveTo>
                    <a:pt x="146430" y="117517"/>
                  </a:moveTo>
                  <a:cubicBezTo>
                    <a:pt x="99816" y="117517"/>
                    <a:pt x="57615" y="96163"/>
                    <a:pt x="27068" y="61638"/>
                  </a:cubicBezTo>
                  <a:lnTo>
                    <a:pt x="0" y="16266"/>
                  </a:lnTo>
                  <a:lnTo>
                    <a:pt x="302146" y="0"/>
                  </a:lnTo>
                  <a:lnTo>
                    <a:pt x="301969" y="996"/>
                  </a:lnTo>
                  <a:cubicBezTo>
                    <a:pt x="276343" y="69470"/>
                    <a:pt x="216351" y="117517"/>
                    <a:pt x="146430" y="117517"/>
                  </a:cubicBezTo>
                  <a:close/>
                </a:path>
              </a:pathLst>
            </a:cu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3" name="3D Model 152" descr="Laptop">
                <a:extLst>
                  <a:ext uri="{FF2B5EF4-FFF2-40B4-BE49-F238E27FC236}">
                    <a16:creationId xmlns:a16="http://schemas.microsoft.com/office/drawing/2014/main" id="{1C67BA87-9407-442D-99A5-ADE69FB24C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7254407"/>
                  </p:ext>
                </p:extLst>
              </p:nvPr>
            </p:nvGraphicFramePr>
            <p:xfrm>
              <a:off x="4416646" y="2162946"/>
              <a:ext cx="2842754" cy="21075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42754" cy="2107560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76768" ay="3726474" az="-106910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44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3" name="3D Model 152" descr="Laptop">
                <a:extLst>
                  <a:ext uri="{FF2B5EF4-FFF2-40B4-BE49-F238E27FC236}">
                    <a16:creationId xmlns:a16="http://schemas.microsoft.com/office/drawing/2014/main" id="{1C67BA87-9407-442D-99A5-ADE69FB24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6646" y="2162946"/>
                <a:ext cx="2842754" cy="210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AD28A9D-7A71-4D67-8500-D8026659C844}"/>
              </a:ext>
            </a:extLst>
          </p:cNvPr>
          <p:cNvGrpSpPr/>
          <p:nvPr/>
        </p:nvGrpSpPr>
        <p:grpSpPr>
          <a:xfrm rot="5141469" flipH="1">
            <a:off x="6939919" y="3070279"/>
            <a:ext cx="377394" cy="1392661"/>
            <a:chOff x="1128715" y="3877275"/>
            <a:chExt cx="259750" cy="958530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163E82E-91EA-4B8F-9EEE-2715612B23F4}"/>
                </a:ext>
              </a:extLst>
            </p:cNvPr>
            <p:cNvSpPr>
              <a:spLocks/>
            </p:cNvSpPr>
            <p:nvPr/>
          </p:nvSpPr>
          <p:spPr>
            <a:xfrm>
              <a:off x="1156757" y="3877275"/>
              <a:ext cx="151004" cy="629005"/>
            </a:xfrm>
            <a:prstGeom prst="roundRect">
              <a:avLst>
                <a:gd name="adj" fmla="val 50000"/>
              </a:avLst>
            </a:prstGeom>
            <a:solidFill>
              <a:srgbClr val="3B6084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CD15A6ED-0C76-4759-A8E6-05C3293DFD4B}"/>
                </a:ext>
              </a:extLst>
            </p:cNvPr>
            <p:cNvSpPr>
              <a:spLocks/>
            </p:cNvSpPr>
            <p:nvPr/>
          </p:nvSpPr>
          <p:spPr>
            <a:xfrm>
              <a:off x="1202070" y="4441383"/>
              <a:ext cx="60377" cy="159798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902E7E7F-8C76-4E4C-B578-081B7E523EA7}"/>
                </a:ext>
              </a:extLst>
            </p:cNvPr>
            <p:cNvSpPr>
              <a:spLocks/>
            </p:cNvSpPr>
            <p:nvPr/>
          </p:nvSpPr>
          <p:spPr>
            <a:xfrm>
              <a:off x="1128715" y="4518749"/>
              <a:ext cx="207085" cy="317056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60172B9D-8BCE-42BA-A8DE-0376AA876238}"/>
                </a:ext>
              </a:extLst>
            </p:cNvPr>
            <p:cNvSpPr>
              <a:spLocks/>
            </p:cNvSpPr>
            <p:nvPr/>
          </p:nvSpPr>
          <p:spPr>
            <a:xfrm rot="18745851">
              <a:off x="1278377" y="4532332"/>
              <a:ext cx="60377" cy="159798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64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044C93B9-23ED-44E5-A578-7F875767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142512" y="1745862"/>
            <a:ext cx="5039333" cy="33662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FE13-C185-460D-B7EB-96D831543071}"/>
              </a:ext>
            </a:extLst>
          </p:cNvPr>
          <p:cNvSpPr txBox="1"/>
          <p:nvPr/>
        </p:nvSpPr>
        <p:spPr>
          <a:xfrm>
            <a:off x="7614958" y="1563757"/>
            <a:ext cx="3434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B624D-8BE8-440C-8DB7-D12D34971A2D}"/>
              </a:ext>
            </a:extLst>
          </p:cNvPr>
          <p:cNvSpPr txBox="1"/>
          <p:nvPr/>
        </p:nvSpPr>
        <p:spPr>
          <a:xfrm>
            <a:off x="7042248" y="2605924"/>
            <a:ext cx="5251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Be aware of pitch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Talk slow to nonnative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Smile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Voicemail is last resort</a:t>
            </a:r>
          </a:p>
        </p:txBody>
      </p:sp>
    </p:spTree>
    <p:extLst>
      <p:ext uri="{BB962C8B-B14F-4D97-AF65-F5344CB8AC3E}">
        <p14:creationId xmlns:p14="http://schemas.microsoft.com/office/powerpoint/2010/main" val="175104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9C204A1-1CF6-4D73-A86C-870923F65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0A7BB-1272-49CB-8F37-949E0415F66A}"/>
              </a:ext>
            </a:extLst>
          </p:cNvPr>
          <p:cNvSpPr txBox="1"/>
          <p:nvPr/>
        </p:nvSpPr>
        <p:spPr>
          <a:xfrm>
            <a:off x="808533" y="2921167"/>
            <a:ext cx="2695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D130574-34B7-4575-B0FA-70CA65D82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071461"/>
              </p:ext>
            </p:extLst>
          </p:nvPr>
        </p:nvGraphicFramePr>
        <p:xfrm>
          <a:off x="3805754" y="803780"/>
          <a:ext cx="8068194" cy="525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AD2B219-DC16-4DB7-B49D-D293C61AB478}"/>
              </a:ext>
            </a:extLst>
          </p:cNvPr>
          <p:cNvSpPr txBox="1"/>
          <p:nvPr/>
        </p:nvSpPr>
        <p:spPr>
          <a:xfrm>
            <a:off x="4282408" y="3198243"/>
            <a:ext cx="172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24D97-BFDE-40B3-9A09-3347FCE85251}"/>
              </a:ext>
            </a:extLst>
          </p:cNvPr>
          <p:cNvSpPr txBox="1"/>
          <p:nvPr/>
        </p:nvSpPr>
        <p:spPr>
          <a:xfrm>
            <a:off x="4141625" y="2401523"/>
            <a:ext cx="1694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CBEDD-54A3-4B84-98D2-C37A8B691358}"/>
              </a:ext>
            </a:extLst>
          </p:cNvPr>
          <p:cNvSpPr txBox="1"/>
          <p:nvPr/>
        </p:nvSpPr>
        <p:spPr>
          <a:xfrm>
            <a:off x="6481846" y="2350420"/>
            <a:ext cx="2505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5 Areas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78918-A6C9-4A90-ADE4-950E59B98A76}"/>
              </a:ext>
            </a:extLst>
          </p:cNvPr>
          <p:cNvSpPr txBox="1"/>
          <p:nvPr/>
        </p:nvSpPr>
        <p:spPr>
          <a:xfrm>
            <a:off x="6873104" y="3170814"/>
            <a:ext cx="17227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When?</a:t>
            </a: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5B58A3-EE02-4BFE-A130-207B1F85286D}"/>
              </a:ext>
            </a:extLst>
          </p:cNvPr>
          <p:cNvSpPr txBox="1"/>
          <p:nvPr/>
        </p:nvSpPr>
        <p:spPr>
          <a:xfrm>
            <a:off x="9293986" y="2331776"/>
            <a:ext cx="243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Benefit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06B21-123A-4345-A2B9-60BC8E3CE027}"/>
              </a:ext>
            </a:extLst>
          </p:cNvPr>
          <p:cNvSpPr txBox="1"/>
          <p:nvPr/>
        </p:nvSpPr>
        <p:spPr>
          <a:xfrm>
            <a:off x="9868100" y="3170814"/>
            <a:ext cx="172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3266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F39D5-17BE-4369-9871-4BCCEF65D8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</a:t>
            </a:fld>
            <a:endParaRPr lang="en-US" noProof="0"/>
          </a:p>
        </p:txBody>
      </p:sp>
      <p:pic>
        <p:nvPicPr>
          <p:cNvPr id="105" name="Picture 104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BCBFA016-837C-45E0-AB69-4A37AB7F5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33"/>
          <a:stretch/>
        </p:blipFill>
        <p:spPr>
          <a:xfrm>
            <a:off x="927874" y="404037"/>
            <a:ext cx="3924086" cy="6453963"/>
          </a:xfrm>
          <a:prstGeom prst="rect">
            <a:avLst/>
          </a:prstGeom>
        </p:spPr>
      </p:pic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635438A7-EEC6-4FDB-AADD-430DEA28D47D}"/>
              </a:ext>
            </a:extLst>
          </p:cNvPr>
          <p:cNvSpPr/>
          <p:nvPr/>
        </p:nvSpPr>
        <p:spPr>
          <a:xfrm>
            <a:off x="4851960" y="1092200"/>
            <a:ext cx="2916332" cy="23368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 w="41275">
            <a:solidFill>
              <a:schemeClr val="tx1">
                <a:alpha val="95000"/>
              </a:schemeClr>
            </a:solidFill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great day, goodbye!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71B45-743F-487B-BE19-BEC144CBDC87}"/>
              </a:ext>
            </a:extLst>
          </p:cNvPr>
          <p:cNvGrpSpPr/>
          <p:nvPr/>
        </p:nvGrpSpPr>
        <p:grpSpPr>
          <a:xfrm>
            <a:off x="1685017" y="2657706"/>
            <a:ext cx="588283" cy="668791"/>
            <a:chOff x="1519917" y="2340207"/>
            <a:chExt cx="372849" cy="4248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30B8F1-D145-4267-9FF4-70E254ABC26A}"/>
                </a:ext>
              </a:extLst>
            </p:cNvPr>
            <p:cNvSpPr>
              <a:spLocks/>
            </p:cNvSpPr>
            <p:nvPr/>
          </p:nvSpPr>
          <p:spPr>
            <a:xfrm rot="10958768">
              <a:off x="1519917" y="2340207"/>
              <a:ext cx="372849" cy="4213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CFE488-D476-4934-976A-DE3EC5F88893}"/>
                </a:ext>
              </a:extLst>
            </p:cNvPr>
            <p:cNvSpPr>
              <a:spLocks/>
            </p:cNvSpPr>
            <p:nvPr/>
          </p:nvSpPr>
          <p:spPr>
            <a:xfrm rot="10958768">
              <a:off x="1596700" y="2517230"/>
              <a:ext cx="219281" cy="2478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DEFFD5-E5D9-47C3-8710-F65EC78D9953}"/>
              </a:ext>
            </a:extLst>
          </p:cNvPr>
          <p:cNvGrpSpPr/>
          <p:nvPr/>
        </p:nvGrpSpPr>
        <p:grpSpPr>
          <a:xfrm>
            <a:off x="2929988" y="2644479"/>
            <a:ext cx="588283" cy="668791"/>
            <a:chOff x="1519917" y="2340207"/>
            <a:chExt cx="372849" cy="4248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26D023-E7B9-4F27-B623-F46F40695EDE}"/>
                </a:ext>
              </a:extLst>
            </p:cNvPr>
            <p:cNvSpPr>
              <a:spLocks/>
            </p:cNvSpPr>
            <p:nvPr/>
          </p:nvSpPr>
          <p:spPr>
            <a:xfrm rot="10958768">
              <a:off x="1519917" y="2340207"/>
              <a:ext cx="372849" cy="4213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DFA5DF-015E-4545-BB5C-F1E370907766}"/>
                </a:ext>
              </a:extLst>
            </p:cNvPr>
            <p:cNvSpPr>
              <a:spLocks/>
            </p:cNvSpPr>
            <p:nvPr/>
          </p:nvSpPr>
          <p:spPr>
            <a:xfrm rot="10958768">
              <a:off x="1596700" y="2517230"/>
              <a:ext cx="219281" cy="2478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93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044C93B9-23ED-44E5-A578-7F875767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294819" y="693725"/>
            <a:ext cx="4801181" cy="5470550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F4BD3-B84F-44CC-B407-9DB85F465117}"/>
              </a:ext>
            </a:extLst>
          </p:cNvPr>
          <p:cNvSpPr txBox="1"/>
          <p:nvPr/>
        </p:nvSpPr>
        <p:spPr>
          <a:xfrm>
            <a:off x="7010400" y="1603513"/>
            <a:ext cx="4948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C242F-2553-42A5-BD9B-8F58857E6A83}"/>
              </a:ext>
            </a:extLst>
          </p:cNvPr>
          <p:cNvSpPr txBox="1"/>
          <p:nvPr/>
        </p:nvSpPr>
        <p:spPr>
          <a:xfrm>
            <a:off x="7042248" y="2605924"/>
            <a:ext cx="4675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No loud ringtones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Taking unnecessary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Photos without 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77626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419B4-9059-4EBE-A130-F482288EBB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</a:t>
            </a:fld>
            <a:endParaRPr lang="en-US" noProof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AD2EC5-47B8-4C5E-B255-6E724F292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56"/>
          <a:stretch/>
        </p:blipFill>
        <p:spPr>
          <a:xfrm>
            <a:off x="2396264" y="1001486"/>
            <a:ext cx="2891865" cy="5856514"/>
          </a:xfrm>
          <a:prstGeom prst="rect">
            <a:avLst/>
          </a:prstGeom>
        </p:spPr>
      </p:pic>
      <p:sp>
        <p:nvSpPr>
          <p:cNvPr id="253" name="Thought Bubble: Cloud 252">
            <a:extLst>
              <a:ext uri="{FF2B5EF4-FFF2-40B4-BE49-F238E27FC236}">
                <a16:creationId xmlns:a16="http://schemas.microsoft.com/office/drawing/2014/main" id="{C2057EC2-6D06-4618-BB48-F7AC05CE8856}"/>
              </a:ext>
            </a:extLst>
          </p:cNvPr>
          <p:cNvSpPr/>
          <p:nvPr/>
        </p:nvSpPr>
        <p:spPr>
          <a:xfrm>
            <a:off x="5431971" y="159657"/>
            <a:ext cx="4002314" cy="2717800"/>
          </a:xfrm>
          <a:prstGeom prst="cloudCallou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04800"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silence phone before meeting</a:t>
            </a:r>
          </a:p>
        </p:txBody>
      </p:sp>
    </p:spTree>
    <p:extLst>
      <p:ext uri="{BB962C8B-B14F-4D97-AF65-F5344CB8AC3E}">
        <p14:creationId xmlns:p14="http://schemas.microsoft.com/office/powerpoint/2010/main" val="29593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9C204A1-1CF6-4D73-A86C-870923F65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0A7BB-1272-49CB-8F37-949E0415F66A}"/>
              </a:ext>
            </a:extLst>
          </p:cNvPr>
          <p:cNvSpPr txBox="1"/>
          <p:nvPr/>
        </p:nvSpPr>
        <p:spPr>
          <a:xfrm>
            <a:off x="256980" y="2921166"/>
            <a:ext cx="350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D130574-34B7-4575-B0FA-70CA65D82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993557"/>
              </p:ext>
            </p:extLst>
          </p:nvPr>
        </p:nvGraphicFramePr>
        <p:xfrm>
          <a:off x="3805754" y="803780"/>
          <a:ext cx="8068194" cy="525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AD2B219-DC16-4DB7-B49D-D293C61AB478}"/>
              </a:ext>
            </a:extLst>
          </p:cNvPr>
          <p:cNvSpPr txBox="1"/>
          <p:nvPr/>
        </p:nvSpPr>
        <p:spPr>
          <a:xfrm>
            <a:off x="4282408" y="3198243"/>
            <a:ext cx="172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24D97-BFDE-40B3-9A09-3347FCE85251}"/>
              </a:ext>
            </a:extLst>
          </p:cNvPr>
          <p:cNvSpPr txBox="1"/>
          <p:nvPr/>
        </p:nvSpPr>
        <p:spPr>
          <a:xfrm>
            <a:off x="4141625" y="2401523"/>
            <a:ext cx="1694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CBEDD-54A3-4B84-98D2-C37A8B691358}"/>
              </a:ext>
            </a:extLst>
          </p:cNvPr>
          <p:cNvSpPr txBox="1"/>
          <p:nvPr/>
        </p:nvSpPr>
        <p:spPr>
          <a:xfrm>
            <a:off x="6481846" y="2381969"/>
            <a:ext cx="2505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5 Areas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78918-A6C9-4A90-ADE4-950E59B98A76}"/>
              </a:ext>
            </a:extLst>
          </p:cNvPr>
          <p:cNvSpPr txBox="1"/>
          <p:nvPr/>
        </p:nvSpPr>
        <p:spPr>
          <a:xfrm>
            <a:off x="6873104" y="3167464"/>
            <a:ext cx="1722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5B58A3-EE02-4BFE-A130-207B1F85286D}"/>
              </a:ext>
            </a:extLst>
          </p:cNvPr>
          <p:cNvSpPr txBox="1"/>
          <p:nvPr/>
        </p:nvSpPr>
        <p:spPr>
          <a:xfrm>
            <a:off x="9293986" y="2381969"/>
            <a:ext cx="243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Benefit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5D7D0-614F-4D83-899C-4B66D060E099}"/>
              </a:ext>
            </a:extLst>
          </p:cNvPr>
          <p:cNvSpPr txBox="1"/>
          <p:nvPr/>
        </p:nvSpPr>
        <p:spPr>
          <a:xfrm>
            <a:off x="9764785" y="3167463"/>
            <a:ext cx="1722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816270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F14610-2765-4D19-857F-30A4349B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8" y="591026"/>
            <a:ext cx="2714255" cy="432000"/>
          </a:xfrm>
        </p:spPr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E7A78E-DB36-4A74-A0C5-B3FD7875C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950937"/>
              </p:ext>
            </p:extLst>
          </p:nvPr>
        </p:nvGraphicFramePr>
        <p:xfrm>
          <a:off x="1314174" y="157737"/>
          <a:ext cx="9563652" cy="6542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E28A1C-8514-41AF-950E-5506BB3FE158}"/>
              </a:ext>
            </a:extLst>
          </p:cNvPr>
          <p:cNvSpPr txBox="1"/>
          <p:nvPr/>
        </p:nvSpPr>
        <p:spPr>
          <a:xfrm>
            <a:off x="5252724" y="5361654"/>
            <a:ext cx="168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E5596-146A-442B-88B3-AFC39B2181AB}"/>
              </a:ext>
            </a:extLst>
          </p:cNvPr>
          <p:cNvSpPr txBox="1"/>
          <p:nvPr/>
        </p:nvSpPr>
        <p:spPr>
          <a:xfrm>
            <a:off x="5206525" y="515194"/>
            <a:ext cx="1778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Promotes </a:t>
            </a:r>
          </a:p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65362-D9D7-4B60-8D27-0FCF5CB0FE56}"/>
              </a:ext>
            </a:extLst>
          </p:cNvPr>
          <p:cNvSpPr txBox="1"/>
          <p:nvPr/>
        </p:nvSpPr>
        <p:spPr>
          <a:xfrm>
            <a:off x="2814491" y="3013500"/>
            <a:ext cx="1845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Enhance 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87486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89197E0-C98E-484D-83A3-A20B965A4A0B}"/>
              </a:ext>
            </a:extLst>
          </p:cNvPr>
          <p:cNvSpPr>
            <a:spLocks/>
          </p:cNvSpPr>
          <p:nvPr/>
        </p:nvSpPr>
        <p:spPr>
          <a:xfrm rot="13912162" flipH="1">
            <a:off x="8487026" y="2383499"/>
            <a:ext cx="230526" cy="960252"/>
          </a:xfrm>
          <a:prstGeom prst="roundRect">
            <a:avLst>
              <a:gd name="adj" fmla="val 50000"/>
            </a:avLst>
          </a:prstGeom>
          <a:solidFill>
            <a:srgbClr val="3B6084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072C3-D6CD-4811-8D71-40B6C8134F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</a:t>
            </a:fld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6ABF22-71B3-4ADF-9B5A-EC21AE784F53}"/>
              </a:ext>
            </a:extLst>
          </p:cNvPr>
          <p:cNvGrpSpPr/>
          <p:nvPr/>
        </p:nvGrpSpPr>
        <p:grpSpPr>
          <a:xfrm>
            <a:off x="6425665" y="222645"/>
            <a:ext cx="2251293" cy="6412709"/>
            <a:chOff x="7442251" y="125353"/>
            <a:chExt cx="2251293" cy="64127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CDE8C4-F804-4CCC-93B5-47BC5328D0BC}"/>
                </a:ext>
              </a:extLst>
            </p:cNvPr>
            <p:cNvGrpSpPr/>
            <p:nvPr/>
          </p:nvGrpSpPr>
          <p:grpSpPr>
            <a:xfrm>
              <a:off x="7442251" y="125353"/>
              <a:ext cx="2251293" cy="6412709"/>
              <a:chOff x="1373582" y="71470"/>
              <a:chExt cx="1474690" cy="4200588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4D78E-BECE-454C-9193-229497B32362}"/>
                  </a:ext>
                </a:extLst>
              </p:cNvPr>
              <p:cNvSpPr>
                <a:spLocks/>
              </p:cNvSpPr>
              <p:nvPr/>
            </p:nvSpPr>
            <p:spPr>
              <a:xfrm rot="7687838">
                <a:off x="1612583" y="1486918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3B6084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9D1F37-BE8B-4734-94BA-97A20C9673A1}"/>
                  </a:ext>
                </a:extLst>
              </p:cNvPr>
              <p:cNvSpPr/>
              <p:nvPr/>
            </p:nvSpPr>
            <p:spPr>
              <a:xfrm>
                <a:off x="1935956" y="3208295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D4FC22-8CA7-43CD-BACF-2B17F1AE5D52}"/>
                  </a:ext>
                </a:extLst>
              </p:cNvPr>
              <p:cNvSpPr/>
              <p:nvPr/>
            </p:nvSpPr>
            <p:spPr>
              <a:xfrm>
                <a:off x="2390093" y="3218343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DB5A73C-AB87-420E-B907-6680602D9BB2}"/>
                  </a:ext>
                </a:extLst>
              </p:cNvPr>
              <p:cNvGrpSpPr/>
              <p:nvPr/>
            </p:nvGrpSpPr>
            <p:grpSpPr>
              <a:xfrm>
                <a:off x="1832605" y="1826769"/>
                <a:ext cx="782792" cy="1681155"/>
                <a:chOff x="3580540" y="3530817"/>
                <a:chExt cx="782792" cy="1681155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8DA1F66-3DC4-46FE-997E-BA9DDC51A101}"/>
                    </a:ext>
                  </a:extLst>
                </p:cNvPr>
                <p:cNvSpPr/>
                <p:nvPr/>
              </p:nvSpPr>
              <p:spPr>
                <a:xfrm>
                  <a:off x="3615145" y="4785542"/>
                  <a:ext cx="713581" cy="426430"/>
                </a:xfrm>
                <a:custGeom>
                  <a:avLst/>
                  <a:gdLst>
                    <a:gd name="connsiteX0" fmla="*/ 0 w 825050"/>
                    <a:gd name="connsiteY0" fmla="*/ 0 h 467790"/>
                    <a:gd name="connsiteX1" fmla="*/ 825050 w 825050"/>
                    <a:gd name="connsiteY1" fmla="*/ 0 h 467790"/>
                    <a:gd name="connsiteX2" fmla="*/ 825050 w 825050"/>
                    <a:gd name="connsiteY2" fmla="*/ 55265 h 467790"/>
                    <a:gd name="connsiteX3" fmla="*/ 412525 w 825050"/>
                    <a:gd name="connsiteY3" fmla="*/ 467790 h 467790"/>
                    <a:gd name="connsiteX4" fmla="*/ 0 w 825050"/>
                    <a:gd name="connsiteY4" fmla="*/ 55265 h 46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5050" h="467790">
                      <a:moveTo>
                        <a:pt x="0" y="0"/>
                      </a:moveTo>
                      <a:lnTo>
                        <a:pt x="825050" y="0"/>
                      </a:lnTo>
                      <a:lnTo>
                        <a:pt x="825050" y="55265"/>
                      </a:lnTo>
                      <a:cubicBezTo>
                        <a:pt x="825050" y="283096"/>
                        <a:pt x="640356" y="467790"/>
                        <a:pt x="412525" y="467790"/>
                      </a:cubicBezTo>
                      <a:cubicBezTo>
                        <a:pt x="184694" y="467790"/>
                        <a:pt x="0" y="283096"/>
                        <a:pt x="0" y="552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E6BC705-F693-4BB8-9196-326FA4E5B504}"/>
                    </a:ext>
                  </a:extLst>
                </p:cNvPr>
                <p:cNvSpPr/>
                <p:nvPr/>
              </p:nvSpPr>
              <p:spPr>
                <a:xfrm>
                  <a:off x="3621708" y="4834684"/>
                  <a:ext cx="713581" cy="137858"/>
                </a:xfrm>
                <a:custGeom>
                  <a:avLst/>
                  <a:gdLst>
                    <a:gd name="connsiteX0" fmla="*/ 0 w 713581"/>
                    <a:gd name="connsiteY0" fmla="*/ 0 h 137858"/>
                    <a:gd name="connsiteX1" fmla="*/ 713581 w 713581"/>
                    <a:gd name="connsiteY1" fmla="*/ 0 h 137858"/>
                    <a:gd name="connsiteX2" fmla="*/ 713581 w 713581"/>
                    <a:gd name="connsiteY2" fmla="*/ 38455 h 137858"/>
                    <a:gd name="connsiteX3" fmla="*/ 687487 w 713581"/>
                    <a:gd name="connsiteY3" fmla="*/ 77158 h 137858"/>
                    <a:gd name="connsiteX4" fmla="*/ 540943 w 713581"/>
                    <a:gd name="connsiteY4" fmla="*/ 137858 h 137858"/>
                    <a:gd name="connsiteX5" fmla="*/ 172639 w 713581"/>
                    <a:gd name="connsiteY5" fmla="*/ 137858 h 137858"/>
                    <a:gd name="connsiteX6" fmla="*/ 26095 w 713581"/>
                    <a:gd name="connsiteY6" fmla="*/ 77158 h 137858"/>
                    <a:gd name="connsiteX7" fmla="*/ 0 w 713581"/>
                    <a:gd name="connsiteY7" fmla="*/ 38453 h 137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3581" h="137858">
                      <a:moveTo>
                        <a:pt x="0" y="0"/>
                      </a:moveTo>
                      <a:lnTo>
                        <a:pt x="713581" y="0"/>
                      </a:lnTo>
                      <a:lnTo>
                        <a:pt x="713581" y="38455"/>
                      </a:lnTo>
                      <a:lnTo>
                        <a:pt x="687487" y="77158"/>
                      </a:lnTo>
                      <a:cubicBezTo>
                        <a:pt x="649983" y="114662"/>
                        <a:pt x="598172" y="137858"/>
                        <a:pt x="540943" y="137858"/>
                      </a:cubicBezTo>
                      <a:lnTo>
                        <a:pt x="172639" y="137858"/>
                      </a:lnTo>
                      <a:cubicBezTo>
                        <a:pt x="115410" y="137858"/>
                        <a:pt x="63599" y="114662"/>
                        <a:pt x="26095" y="77158"/>
                      </a:cubicBezTo>
                      <a:lnTo>
                        <a:pt x="0" y="3845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09D36B66-F13E-44A0-A5F0-FF166D91E32C}"/>
                    </a:ext>
                  </a:extLst>
                </p:cNvPr>
                <p:cNvSpPr/>
                <p:nvPr/>
              </p:nvSpPr>
              <p:spPr>
                <a:xfrm>
                  <a:off x="3580540" y="3537769"/>
                  <a:ext cx="782792" cy="1398439"/>
                </a:xfrm>
                <a:prstGeom prst="roundRect">
                  <a:avLst>
                    <a:gd name="adj" fmla="val 26475"/>
                  </a:avLst>
                </a:prstGeom>
                <a:solidFill>
                  <a:srgbClr val="3B6084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D7E8DCD-3F9C-4229-9F33-051331D3F9D1}"/>
                    </a:ext>
                  </a:extLst>
                </p:cNvPr>
                <p:cNvSpPr/>
                <p:nvPr/>
              </p:nvSpPr>
              <p:spPr>
                <a:xfrm rot="10800000">
                  <a:off x="3766413" y="3536497"/>
                  <a:ext cx="431658" cy="887423"/>
                </a:xfrm>
                <a:custGeom>
                  <a:avLst/>
                  <a:gdLst>
                    <a:gd name="connsiteX0" fmla="*/ 431658 w 431658"/>
                    <a:gd name="connsiteY0" fmla="*/ 887423 h 887423"/>
                    <a:gd name="connsiteX1" fmla="*/ 0 w 431658"/>
                    <a:gd name="connsiteY1" fmla="*/ 887423 h 887423"/>
                    <a:gd name="connsiteX2" fmla="*/ 209096 w 431658"/>
                    <a:gd name="connsiteY2" fmla="*/ 0 h 887423"/>
                    <a:gd name="connsiteX3" fmla="*/ 222562 w 431658"/>
                    <a:gd name="connsiteY3" fmla="*/ 0 h 88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1658" h="887423">
                      <a:moveTo>
                        <a:pt x="431658" y="887423"/>
                      </a:moveTo>
                      <a:lnTo>
                        <a:pt x="0" y="887423"/>
                      </a:lnTo>
                      <a:lnTo>
                        <a:pt x="209096" y="0"/>
                      </a:lnTo>
                      <a:lnTo>
                        <a:pt x="222562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B77C93E-287D-45C9-A1E9-AB10122CFCD6}"/>
                    </a:ext>
                  </a:extLst>
                </p:cNvPr>
                <p:cNvSpPr/>
                <p:nvPr/>
              </p:nvSpPr>
              <p:spPr>
                <a:xfrm rot="2701397">
                  <a:off x="3886428" y="3629559"/>
                  <a:ext cx="201168" cy="201168"/>
                </a:xfrm>
                <a:prstGeom prst="rect">
                  <a:avLst/>
                </a:prstGeom>
                <a:solidFill>
                  <a:srgbClr val="FF330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8A95710-112E-4F05-8E99-185850811DF0}"/>
                    </a:ext>
                  </a:extLst>
                </p:cNvPr>
                <p:cNvSpPr/>
                <p:nvPr/>
              </p:nvSpPr>
              <p:spPr>
                <a:xfrm rot="460304">
                  <a:off x="3753350" y="3530818"/>
                  <a:ext cx="207951" cy="282397"/>
                </a:xfrm>
                <a:custGeom>
                  <a:avLst/>
                  <a:gdLst>
                    <a:gd name="connsiteX0" fmla="*/ 153257 w 207951"/>
                    <a:gd name="connsiteY0" fmla="*/ 0 h 282397"/>
                    <a:gd name="connsiteX1" fmla="*/ 0 w 207951"/>
                    <a:gd name="connsiteY1" fmla="*/ 20644 h 282397"/>
                    <a:gd name="connsiteX2" fmla="*/ 106383 w 207951"/>
                    <a:gd name="connsiteY2" fmla="*/ 282397 h 282397"/>
                    <a:gd name="connsiteX3" fmla="*/ 207951 w 207951"/>
                    <a:gd name="connsiteY3" fmla="*/ 83713 h 28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951" h="282397">
                      <a:moveTo>
                        <a:pt x="153257" y="0"/>
                      </a:moveTo>
                      <a:lnTo>
                        <a:pt x="0" y="20644"/>
                      </a:lnTo>
                      <a:lnTo>
                        <a:pt x="106383" y="282397"/>
                      </a:lnTo>
                      <a:lnTo>
                        <a:pt x="207951" y="837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79D0E63-D7DB-4D24-8943-77A3CED300A0}"/>
                    </a:ext>
                  </a:extLst>
                </p:cNvPr>
                <p:cNvSpPr/>
                <p:nvPr/>
              </p:nvSpPr>
              <p:spPr>
                <a:xfrm rot="21139696" flipH="1">
                  <a:off x="4005833" y="3530817"/>
                  <a:ext cx="207951" cy="282397"/>
                </a:xfrm>
                <a:custGeom>
                  <a:avLst/>
                  <a:gdLst>
                    <a:gd name="connsiteX0" fmla="*/ 153257 w 207951"/>
                    <a:gd name="connsiteY0" fmla="*/ 0 h 282397"/>
                    <a:gd name="connsiteX1" fmla="*/ 0 w 207951"/>
                    <a:gd name="connsiteY1" fmla="*/ 20644 h 282397"/>
                    <a:gd name="connsiteX2" fmla="*/ 106383 w 207951"/>
                    <a:gd name="connsiteY2" fmla="*/ 282397 h 282397"/>
                    <a:gd name="connsiteX3" fmla="*/ 207951 w 207951"/>
                    <a:gd name="connsiteY3" fmla="*/ 83713 h 28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951" h="282397">
                      <a:moveTo>
                        <a:pt x="153257" y="0"/>
                      </a:moveTo>
                      <a:lnTo>
                        <a:pt x="0" y="20644"/>
                      </a:lnTo>
                      <a:lnTo>
                        <a:pt x="106383" y="282397"/>
                      </a:lnTo>
                      <a:lnTo>
                        <a:pt x="207951" y="837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ECA6801B-8B2D-4372-AA6A-D7E993FDCB26}"/>
                    </a:ext>
                  </a:extLst>
                </p:cNvPr>
                <p:cNvSpPr/>
                <p:nvPr/>
              </p:nvSpPr>
              <p:spPr>
                <a:xfrm>
                  <a:off x="3908065" y="3781178"/>
                  <a:ext cx="170056" cy="612338"/>
                </a:xfrm>
                <a:custGeom>
                  <a:avLst/>
                  <a:gdLst>
                    <a:gd name="connsiteX0" fmla="*/ 44234 w 170056"/>
                    <a:gd name="connsiteY0" fmla="*/ 0 h 612338"/>
                    <a:gd name="connsiteX1" fmla="*/ 130296 w 170056"/>
                    <a:gd name="connsiteY1" fmla="*/ 0 h 612338"/>
                    <a:gd name="connsiteX2" fmla="*/ 170056 w 170056"/>
                    <a:gd name="connsiteY2" fmla="*/ 399080 h 612338"/>
                    <a:gd name="connsiteX3" fmla="*/ 117151 w 170056"/>
                    <a:gd name="connsiteY3" fmla="*/ 612338 h 612338"/>
                    <a:gd name="connsiteX4" fmla="*/ 65386 w 170056"/>
                    <a:gd name="connsiteY4" fmla="*/ 612338 h 612338"/>
                    <a:gd name="connsiteX5" fmla="*/ 0 w 170056"/>
                    <a:gd name="connsiteY5" fmla="*/ 443996 h 612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056" h="612338">
                      <a:moveTo>
                        <a:pt x="44234" y="0"/>
                      </a:moveTo>
                      <a:lnTo>
                        <a:pt x="130296" y="0"/>
                      </a:lnTo>
                      <a:lnTo>
                        <a:pt x="170056" y="399080"/>
                      </a:lnTo>
                      <a:lnTo>
                        <a:pt x="117151" y="612338"/>
                      </a:lnTo>
                      <a:lnTo>
                        <a:pt x="65386" y="612338"/>
                      </a:lnTo>
                      <a:lnTo>
                        <a:pt x="0" y="443996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BC444257-4D12-4483-8B6C-CEE4280CDAF8}"/>
                    </a:ext>
                  </a:extLst>
                </p:cNvPr>
                <p:cNvSpPr/>
                <p:nvPr/>
              </p:nvSpPr>
              <p:spPr>
                <a:xfrm rot="11976952" flipH="1">
                  <a:off x="4048476" y="3549679"/>
                  <a:ext cx="195489" cy="910213"/>
                </a:xfrm>
                <a:custGeom>
                  <a:avLst/>
                  <a:gdLst>
                    <a:gd name="connsiteX0" fmla="*/ 0 w 195489"/>
                    <a:gd name="connsiteY0" fmla="*/ 910213 h 910213"/>
                    <a:gd name="connsiteX1" fmla="*/ 89463 w 195489"/>
                    <a:gd name="connsiteY1" fmla="*/ 0 h 910213"/>
                    <a:gd name="connsiteX2" fmla="*/ 106628 w 195489"/>
                    <a:gd name="connsiteY2" fmla="*/ 6117 h 910213"/>
                    <a:gd name="connsiteX3" fmla="*/ 195489 w 195489"/>
                    <a:gd name="connsiteY3" fmla="*/ 910213 h 91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489" h="910213">
                      <a:moveTo>
                        <a:pt x="0" y="910213"/>
                      </a:moveTo>
                      <a:lnTo>
                        <a:pt x="89463" y="0"/>
                      </a:lnTo>
                      <a:lnTo>
                        <a:pt x="106628" y="6117"/>
                      </a:lnTo>
                      <a:lnTo>
                        <a:pt x="195489" y="910213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A2C5CFA-5F67-423A-AFE7-93F8F3E7B658}"/>
                    </a:ext>
                  </a:extLst>
                </p:cNvPr>
                <p:cNvSpPr/>
                <p:nvPr/>
              </p:nvSpPr>
              <p:spPr>
                <a:xfrm rot="9623048">
                  <a:off x="3733448" y="3549679"/>
                  <a:ext cx="195489" cy="910213"/>
                </a:xfrm>
                <a:custGeom>
                  <a:avLst/>
                  <a:gdLst>
                    <a:gd name="connsiteX0" fmla="*/ 0 w 195489"/>
                    <a:gd name="connsiteY0" fmla="*/ 910213 h 910213"/>
                    <a:gd name="connsiteX1" fmla="*/ 89463 w 195489"/>
                    <a:gd name="connsiteY1" fmla="*/ 0 h 910213"/>
                    <a:gd name="connsiteX2" fmla="*/ 106628 w 195489"/>
                    <a:gd name="connsiteY2" fmla="*/ 6117 h 910213"/>
                    <a:gd name="connsiteX3" fmla="*/ 195489 w 195489"/>
                    <a:gd name="connsiteY3" fmla="*/ 910213 h 91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489" h="910213">
                      <a:moveTo>
                        <a:pt x="0" y="910213"/>
                      </a:moveTo>
                      <a:lnTo>
                        <a:pt x="89463" y="0"/>
                      </a:lnTo>
                      <a:lnTo>
                        <a:pt x="106628" y="6117"/>
                      </a:lnTo>
                      <a:lnTo>
                        <a:pt x="195489" y="910213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58AA441-60E7-414B-AC13-68B2BB075D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3341" y="44787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E2881DE-8F7C-4CFF-9C6A-8E22307E8F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4152" y="45971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0EA10475-6626-43E3-B847-981E8B3840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1003" y="1474019"/>
                <a:ext cx="201400" cy="474393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AA8983F-314A-42C1-BC18-9204FC3327A3}"/>
                  </a:ext>
                </a:extLst>
              </p:cNvPr>
              <p:cNvSpPr/>
              <p:nvPr/>
            </p:nvSpPr>
            <p:spPr>
              <a:xfrm rot="10800000">
                <a:off x="1710975" y="4044656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2928B5-0C73-412F-BA0B-A0822CA79B8B}"/>
                  </a:ext>
                </a:extLst>
              </p:cNvPr>
              <p:cNvSpPr/>
              <p:nvPr/>
            </p:nvSpPr>
            <p:spPr>
              <a:xfrm rot="10800000">
                <a:off x="2393393" y="4055414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9FD6699-87CC-4C4E-A5E5-EFEC127734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84700" y="947508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C882450-3763-4252-A142-0546E05962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15618" y="982108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9985C97-635D-422C-BA5F-CD91E497CB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18675" y="947508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0795BA-BD99-4177-A03D-4D9C6966FD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49593" y="982108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E1A6D21-E26F-4258-AFE6-3A02302690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51192" y="239824"/>
                <a:ext cx="1069914" cy="98454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748E9B96-3BD2-4E54-AEB5-6833933238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4745" y="366431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25BF068-B664-4509-8A11-8D5C89D42C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21524" y="71470"/>
                <a:ext cx="641244" cy="642708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D5CE246-A04C-4595-8012-4A02BA080C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35012" y="813537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F2AD3E0-ED87-44F0-AD42-D9A2BD70E9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40331" y="146175"/>
                <a:ext cx="449762" cy="45078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6C9758F-D76B-477C-BD9B-16E84D9EEF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95857" y="348742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D4C39D0-6E09-44B8-879D-D706A03645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0341" y="456649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DF59D9-D998-4CAA-AB68-F0C30A05307C}"/>
                </a:ext>
              </a:extLst>
            </p:cNvPr>
            <p:cNvGrpSpPr/>
            <p:nvPr/>
          </p:nvGrpSpPr>
          <p:grpSpPr>
            <a:xfrm>
              <a:off x="8394466" y="1270414"/>
              <a:ext cx="269986" cy="306430"/>
              <a:chOff x="8300508" y="1231282"/>
              <a:chExt cx="372849" cy="42317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5FA4873-9FC3-4118-B452-0BAC248BEFB4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00508" y="1231282"/>
                <a:ext cx="372849" cy="4213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45E7086-8A5A-48D0-9A8A-80D827507877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53522" y="1406628"/>
                <a:ext cx="219281" cy="2478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C1EC87-9B1D-4D00-8930-9012D2BF3B9E}"/>
                </a:ext>
              </a:extLst>
            </p:cNvPr>
            <p:cNvGrpSpPr/>
            <p:nvPr/>
          </p:nvGrpSpPr>
          <p:grpSpPr>
            <a:xfrm>
              <a:off x="9011954" y="1267912"/>
              <a:ext cx="269986" cy="305138"/>
              <a:chOff x="8300508" y="1231282"/>
              <a:chExt cx="372849" cy="42139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648B5F5-B760-4ED9-96CD-2E9CCE1B012B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00508" y="1231282"/>
                <a:ext cx="372849" cy="4213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8A48A63-AB1A-492F-A6A8-DB9149317D2F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8335899" y="1398193"/>
                <a:ext cx="219281" cy="2478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7ACD4C-BD4A-4509-8F85-30679A46050E}"/>
                </a:ext>
              </a:extLst>
            </p:cNvPr>
            <p:cNvGrpSpPr/>
            <p:nvPr/>
          </p:nvGrpSpPr>
          <p:grpSpPr>
            <a:xfrm rot="19718710">
              <a:off x="8484338" y="1920795"/>
              <a:ext cx="787028" cy="623980"/>
              <a:chOff x="5226122" y="2721891"/>
              <a:chExt cx="787028" cy="62398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2977ED3-A7FB-4B07-9DAA-39AEAB934C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26122" y="2721891"/>
                <a:ext cx="787028" cy="622968"/>
              </a:xfrm>
              <a:custGeom>
                <a:avLst/>
                <a:gdLst>
                  <a:gd name="connsiteX0" fmla="*/ 88986 w 787028"/>
                  <a:gd name="connsiteY0" fmla="*/ 0 h 622968"/>
                  <a:gd name="connsiteX1" fmla="*/ 104904 w 787028"/>
                  <a:gd name="connsiteY1" fmla="*/ 28551 h 622968"/>
                  <a:gd name="connsiteX2" fmla="*/ 549810 w 787028"/>
                  <a:gd name="connsiteY2" fmla="*/ 258836 h 622968"/>
                  <a:gd name="connsiteX3" fmla="*/ 758654 w 787028"/>
                  <a:gd name="connsiteY3" fmla="*/ 217790 h 622968"/>
                  <a:gd name="connsiteX4" fmla="*/ 783387 w 787028"/>
                  <a:gd name="connsiteY4" fmla="*/ 204721 h 622968"/>
                  <a:gd name="connsiteX5" fmla="*/ 787028 w 787028"/>
                  <a:gd name="connsiteY5" fmla="*/ 239883 h 622968"/>
                  <a:gd name="connsiteX6" fmla="*/ 393514 w 787028"/>
                  <a:gd name="connsiteY6" fmla="*/ 622968 h 622968"/>
                  <a:gd name="connsiteX7" fmla="*/ 0 w 787028"/>
                  <a:gd name="connsiteY7" fmla="*/ 239883 h 622968"/>
                  <a:gd name="connsiteX8" fmla="*/ 67206 w 787028"/>
                  <a:gd name="connsiteY8" fmla="*/ 25697 h 62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028" h="622968">
                    <a:moveTo>
                      <a:pt x="88986" y="0"/>
                    </a:moveTo>
                    <a:lnTo>
                      <a:pt x="104904" y="28551"/>
                    </a:lnTo>
                    <a:cubicBezTo>
                      <a:pt x="201324" y="167488"/>
                      <a:pt x="364609" y="258836"/>
                      <a:pt x="549810" y="258836"/>
                    </a:cubicBezTo>
                    <a:cubicBezTo>
                      <a:pt x="623890" y="258836"/>
                      <a:pt x="694464" y="244221"/>
                      <a:pt x="758654" y="217790"/>
                    </a:cubicBezTo>
                    <a:lnTo>
                      <a:pt x="783387" y="204721"/>
                    </a:lnTo>
                    <a:lnTo>
                      <a:pt x="787028" y="239883"/>
                    </a:lnTo>
                    <a:cubicBezTo>
                      <a:pt x="787028" y="451455"/>
                      <a:pt x="610846" y="622968"/>
                      <a:pt x="393514" y="622968"/>
                    </a:cubicBezTo>
                    <a:cubicBezTo>
                      <a:pt x="176183" y="622968"/>
                      <a:pt x="0" y="451455"/>
                      <a:pt x="0" y="239883"/>
                    </a:cubicBezTo>
                    <a:cubicBezTo>
                      <a:pt x="0" y="160544"/>
                      <a:pt x="24776" y="86838"/>
                      <a:pt x="67206" y="256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D544138-E6D6-4F45-AAA3-67F4EFDC35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6837" y="3033375"/>
                <a:ext cx="633790" cy="312496"/>
              </a:xfrm>
              <a:custGeom>
                <a:avLst/>
                <a:gdLst>
                  <a:gd name="connsiteX0" fmla="*/ 342595 w 950158"/>
                  <a:gd name="connsiteY0" fmla="*/ 0 h 480731"/>
                  <a:gd name="connsiteX1" fmla="*/ 949183 w 950158"/>
                  <a:gd name="connsiteY1" fmla="*/ 323170 h 480731"/>
                  <a:gd name="connsiteX2" fmla="*/ 950158 w 950158"/>
                  <a:gd name="connsiteY2" fmla="*/ 324970 h 480731"/>
                  <a:gd name="connsiteX3" fmla="*/ 883287 w 950158"/>
                  <a:gd name="connsiteY3" fmla="*/ 380085 h 480731"/>
                  <a:gd name="connsiteX4" fmla="*/ 553444 w 950158"/>
                  <a:gd name="connsiteY4" fmla="*/ 480731 h 480731"/>
                  <a:gd name="connsiteX5" fmla="*/ 9861 w 950158"/>
                  <a:gd name="connsiteY5" fmla="*/ 120801 h 480731"/>
                  <a:gd name="connsiteX6" fmla="*/ 0 w 950158"/>
                  <a:gd name="connsiteY6" fmla="*/ 89068 h 480731"/>
                  <a:gd name="connsiteX7" fmla="*/ 57855 w 950158"/>
                  <a:gd name="connsiteY7" fmla="*/ 57602 h 480731"/>
                  <a:gd name="connsiteX8" fmla="*/ 342595 w 950158"/>
                  <a:gd name="connsiteY8" fmla="*/ 0 h 48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0158" h="480731">
                    <a:moveTo>
                      <a:pt x="342595" y="0"/>
                    </a:moveTo>
                    <a:cubicBezTo>
                      <a:pt x="595099" y="0"/>
                      <a:pt x="817723" y="128192"/>
                      <a:pt x="949183" y="323170"/>
                    </a:cubicBezTo>
                    <a:lnTo>
                      <a:pt x="950158" y="324970"/>
                    </a:lnTo>
                    <a:lnTo>
                      <a:pt x="883287" y="380085"/>
                    </a:lnTo>
                    <a:cubicBezTo>
                      <a:pt x="789132" y="443628"/>
                      <a:pt x="675625" y="480731"/>
                      <a:pt x="553444" y="480731"/>
                    </a:cubicBezTo>
                    <a:cubicBezTo>
                      <a:pt x="309081" y="480731"/>
                      <a:pt x="99419" y="332317"/>
                      <a:pt x="9861" y="120801"/>
                    </a:cubicBezTo>
                    <a:lnTo>
                      <a:pt x="0" y="89068"/>
                    </a:lnTo>
                    <a:lnTo>
                      <a:pt x="57855" y="57602"/>
                    </a:lnTo>
                    <a:cubicBezTo>
                      <a:pt x="145372" y="20511"/>
                      <a:pt x="241593" y="0"/>
                      <a:pt x="342595" y="0"/>
                    </a:cubicBezTo>
                    <a:close/>
                  </a:path>
                </a:pathLst>
              </a:custGeom>
              <a:solidFill>
                <a:srgbClr val="FF717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F18382-69A3-402A-8F27-1A6893DFDF86}"/>
              </a:ext>
            </a:extLst>
          </p:cNvPr>
          <p:cNvGrpSpPr/>
          <p:nvPr/>
        </p:nvGrpSpPr>
        <p:grpSpPr>
          <a:xfrm rot="12637838">
            <a:off x="8930484" y="1322616"/>
            <a:ext cx="420523" cy="1442879"/>
            <a:chOff x="5325083" y="3370670"/>
            <a:chExt cx="420523" cy="1442879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3B334C5-BA89-41BA-8375-5F5B9C2854F0}"/>
                </a:ext>
              </a:extLst>
            </p:cNvPr>
            <p:cNvSpPr>
              <a:spLocks/>
            </p:cNvSpPr>
            <p:nvPr/>
          </p:nvSpPr>
          <p:spPr>
            <a:xfrm>
              <a:off x="5325083" y="3370670"/>
              <a:ext cx="230526" cy="960253"/>
            </a:xfrm>
            <a:prstGeom prst="roundRect">
              <a:avLst>
                <a:gd name="adj" fmla="val 50000"/>
              </a:avLst>
            </a:prstGeom>
            <a:solidFill>
              <a:srgbClr val="3B6084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CC3D84E-0230-45F9-B09D-02A05BAE11F8}"/>
                </a:ext>
              </a:extLst>
            </p:cNvPr>
            <p:cNvSpPr>
              <a:spLocks/>
            </p:cNvSpPr>
            <p:nvPr/>
          </p:nvSpPr>
          <p:spPr>
            <a:xfrm rot="20388091">
              <a:off x="5420278" y="4226061"/>
              <a:ext cx="92173" cy="243951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00A545F-57C7-4C5F-996D-0F2BEE724ABA}"/>
                </a:ext>
              </a:extLst>
            </p:cNvPr>
            <p:cNvSpPr>
              <a:spLocks/>
            </p:cNvSpPr>
            <p:nvPr/>
          </p:nvSpPr>
          <p:spPr>
            <a:xfrm rot="20388091">
              <a:off x="5390520" y="4329524"/>
              <a:ext cx="316140" cy="484025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272A004-3D4C-400F-9320-ADFF7113B50A}"/>
                </a:ext>
              </a:extLst>
            </p:cNvPr>
            <p:cNvSpPr>
              <a:spLocks/>
            </p:cNvSpPr>
            <p:nvPr/>
          </p:nvSpPr>
          <p:spPr>
            <a:xfrm rot="17533942">
              <a:off x="5577544" y="4316146"/>
              <a:ext cx="92173" cy="243951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FA7F40F-FFEB-4387-89B4-0E4DA561BEC9}"/>
              </a:ext>
            </a:extLst>
          </p:cNvPr>
          <p:cNvGrpSpPr/>
          <p:nvPr/>
        </p:nvGrpSpPr>
        <p:grpSpPr>
          <a:xfrm rot="8962162" flipH="1">
            <a:off x="6142586" y="1321791"/>
            <a:ext cx="420523" cy="1442879"/>
            <a:chOff x="5325083" y="3370670"/>
            <a:chExt cx="420523" cy="1442879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B121B5B-5F50-4B57-AA76-581B2D1919B0}"/>
                </a:ext>
              </a:extLst>
            </p:cNvPr>
            <p:cNvSpPr>
              <a:spLocks/>
            </p:cNvSpPr>
            <p:nvPr/>
          </p:nvSpPr>
          <p:spPr>
            <a:xfrm>
              <a:off x="5325083" y="3370670"/>
              <a:ext cx="230526" cy="960253"/>
            </a:xfrm>
            <a:prstGeom prst="roundRect">
              <a:avLst>
                <a:gd name="adj" fmla="val 50000"/>
              </a:avLst>
            </a:prstGeom>
            <a:solidFill>
              <a:srgbClr val="3B6084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C286E4E-A419-43BB-9D86-534254AB2A42}"/>
                </a:ext>
              </a:extLst>
            </p:cNvPr>
            <p:cNvSpPr>
              <a:spLocks/>
            </p:cNvSpPr>
            <p:nvPr/>
          </p:nvSpPr>
          <p:spPr>
            <a:xfrm rot="20388091">
              <a:off x="5420278" y="4226061"/>
              <a:ext cx="92173" cy="243951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704A8F4-0DB2-4F98-A1E5-3A54FE43774C}"/>
                </a:ext>
              </a:extLst>
            </p:cNvPr>
            <p:cNvSpPr>
              <a:spLocks/>
            </p:cNvSpPr>
            <p:nvPr/>
          </p:nvSpPr>
          <p:spPr>
            <a:xfrm rot="20388091">
              <a:off x="5390520" y="4329524"/>
              <a:ext cx="316140" cy="484025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B0CCA6F-FEFA-40AF-8C0C-48730A1665C4}"/>
                </a:ext>
              </a:extLst>
            </p:cNvPr>
            <p:cNvSpPr>
              <a:spLocks/>
            </p:cNvSpPr>
            <p:nvPr/>
          </p:nvSpPr>
          <p:spPr>
            <a:xfrm rot="17533942">
              <a:off x="5577544" y="4316146"/>
              <a:ext cx="92173" cy="243951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BF7625E-F714-401D-B62E-5FCF53DB86C1}"/>
              </a:ext>
            </a:extLst>
          </p:cNvPr>
          <p:cNvSpPr txBox="1"/>
          <p:nvPr/>
        </p:nvSpPr>
        <p:spPr>
          <a:xfrm>
            <a:off x="501412" y="373685"/>
            <a:ext cx="5375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Congratulations!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940E80-5907-42D5-A7D0-5AD7A1BA28F2}"/>
              </a:ext>
            </a:extLst>
          </p:cNvPr>
          <p:cNvSpPr txBox="1"/>
          <p:nvPr/>
        </p:nvSpPr>
        <p:spPr>
          <a:xfrm>
            <a:off x="1608344" y="1285344"/>
            <a:ext cx="3169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Joe was promoted!</a:t>
            </a:r>
          </a:p>
        </p:txBody>
      </p:sp>
    </p:spTree>
    <p:extLst>
      <p:ext uri="{BB962C8B-B14F-4D97-AF65-F5344CB8AC3E}">
        <p14:creationId xmlns:p14="http://schemas.microsoft.com/office/powerpoint/2010/main" val="3627082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382513" cy="432000"/>
          </a:xfrm>
        </p:spPr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EBE49-96A3-40F1-8428-4AF4B429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32959" y="1805534"/>
            <a:ext cx="779076" cy="340983"/>
            <a:chOff x="10085433" y="2368574"/>
            <a:chExt cx="1482680" cy="64893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77C73D-7D23-4086-9E31-36EA480B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03A896-E835-4718-8E6D-B9D314B625A6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ADA92C-D40B-46C7-9ACC-07A371CA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4135238" y="4986109"/>
            <a:ext cx="779076" cy="340983"/>
            <a:chOff x="10085433" y="2368574"/>
            <a:chExt cx="1482680" cy="648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C66FC9-08F4-4F04-A288-760424B64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96D17F-463A-4AB8-AAAE-F553E9A46C9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6F7A2F-659A-4006-8D19-8ED4E02D5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23259" y="1827903"/>
            <a:ext cx="835213" cy="340983"/>
            <a:chOff x="10085433" y="2368574"/>
            <a:chExt cx="1470538" cy="648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4E44BF-58C4-4DA8-B6B1-C9E9A39E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525" y="2412045"/>
              <a:ext cx="132044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AFC16D-113E-464A-BC6B-A0684D4FEE9D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D62F4C-F7AD-49CD-8499-3FBAD8FF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7379398" y="4984320"/>
            <a:ext cx="779074" cy="340983"/>
            <a:chOff x="10085436" y="2368575"/>
            <a:chExt cx="1482677" cy="648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3B22ED-AFEC-489C-B59A-F64E19A09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F32A56-CAD2-4FF2-8BB9-EFF8FE176A19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9" y="2693042"/>
              <a:ext cx="648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26</a:t>
            </a:fld>
            <a:endParaRPr lang="en-US" dirty="0"/>
          </a:p>
        </p:txBody>
      </p: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529D12EF-5E9A-4DE5-8B2C-AFD2AD37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72709" y="2410409"/>
            <a:ext cx="4226142" cy="2004110"/>
          </a:xfrm>
          <a:prstGeom prst="rect">
            <a:avLst/>
          </a:prstGeom>
        </p:spPr>
      </p:pic>
      <p:pic>
        <p:nvPicPr>
          <p:cNvPr id="61" name="Picture Placeholder 8">
            <a:extLst>
              <a:ext uri="{FF2B5EF4-FFF2-40B4-BE49-F238E27FC236}">
                <a16:creationId xmlns:a16="http://schemas.microsoft.com/office/drawing/2014/main" id="{1EC6ACE4-D235-4469-9859-925E18C04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8328965" y="695937"/>
            <a:ext cx="2021343" cy="202134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63" name="Picture Placeholder 8">
            <a:extLst>
              <a:ext uri="{FF2B5EF4-FFF2-40B4-BE49-F238E27FC236}">
                <a16:creationId xmlns:a16="http://schemas.microsoft.com/office/drawing/2014/main" id="{9E55E92B-CBCC-4D50-8A56-F46BE9B9E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1985006" y="656693"/>
            <a:ext cx="2020824" cy="202082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pic>
        <p:nvPicPr>
          <p:cNvPr id="64" name="Picture Placeholder 8">
            <a:extLst>
              <a:ext uri="{FF2B5EF4-FFF2-40B4-BE49-F238E27FC236}">
                <a16:creationId xmlns:a16="http://schemas.microsoft.com/office/drawing/2014/main" id="{FC6E094C-758E-4611-A6D8-B64B07AF7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1943922" y="4356294"/>
            <a:ext cx="2020824" cy="202082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pic>
        <p:nvPicPr>
          <p:cNvPr id="66" name="Picture Placeholder 8">
            <a:extLst>
              <a:ext uri="{FF2B5EF4-FFF2-40B4-BE49-F238E27FC236}">
                <a16:creationId xmlns:a16="http://schemas.microsoft.com/office/drawing/2014/main" id="{44D9B19D-24B1-4091-BFAD-C3401A03A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8369341" y="4168818"/>
            <a:ext cx="2020824" cy="202082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75E30-3673-455C-8931-F161459DFA90}"/>
              </a:ext>
            </a:extLst>
          </p:cNvPr>
          <p:cNvSpPr txBox="1"/>
          <p:nvPr/>
        </p:nvSpPr>
        <p:spPr>
          <a:xfrm>
            <a:off x="9226376" y="2054949"/>
            <a:ext cx="2790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Make good </a:t>
            </a:r>
          </a:p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impressions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25DC98-47E8-4036-8CE2-795B005D730D}"/>
              </a:ext>
            </a:extLst>
          </p:cNvPr>
          <p:cNvSpPr txBox="1"/>
          <p:nvPr/>
        </p:nvSpPr>
        <p:spPr>
          <a:xfrm>
            <a:off x="9582503" y="3966231"/>
            <a:ext cx="2609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emotions </a:t>
            </a:r>
          </a:p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in check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2720FA-5112-446E-AB2B-AC6B22555E72}"/>
              </a:ext>
            </a:extLst>
          </p:cNvPr>
          <p:cNvSpPr txBox="1"/>
          <p:nvPr/>
        </p:nvSpPr>
        <p:spPr>
          <a:xfrm>
            <a:off x="264308" y="2054948"/>
            <a:ext cx="3248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aware of personal impact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C7C373-7B6B-4D8A-80A4-57768DE0754B}"/>
              </a:ext>
            </a:extLst>
          </p:cNvPr>
          <p:cNvSpPr txBox="1"/>
          <p:nvPr/>
        </p:nvSpPr>
        <p:spPr>
          <a:xfrm>
            <a:off x="310901" y="4101889"/>
            <a:ext cx="2684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collaborative</a:t>
            </a:r>
          </a:p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113688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/>
          <a:lstStyle/>
          <a:p>
            <a:r>
              <a:rPr lang="en-US" dirty="0"/>
              <a:t>etiquette is essential to a professional career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5553951-1BDA-4D69-BC48-9F6592AB0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742487"/>
              </p:ext>
            </p:extLst>
          </p:nvPr>
        </p:nvGraphicFramePr>
        <p:xfrm>
          <a:off x="-1362281" y="107373"/>
          <a:ext cx="9552084" cy="6643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9EDF43A-34B2-430A-BA58-C62F058D51D4}"/>
              </a:ext>
            </a:extLst>
          </p:cNvPr>
          <p:cNvSpPr txBox="1"/>
          <p:nvPr/>
        </p:nvSpPr>
        <p:spPr>
          <a:xfrm>
            <a:off x="2808467" y="5576027"/>
            <a:ext cx="1210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1619F-70E8-42E9-BE3C-9092798441EB}"/>
              </a:ext>
            </a:extLst>
          </p:cNvPr>
          <p:cNvSpPr txBox="1"/>
          <p:nvPr/>
        </p:nvSpPr>
        <p:spPr>
          <a:xfrm>
            <a:off x="138327" y="3134487"/>
            <a:ext cx="18079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7BBA3-0FBD-44E6-859C-FE56EDFB7B04}"/>
              </a:ext>
            </a:extLst>
          </p:cNvPr>
          <p:cNvSpPr txBox="1"/>
          <p:nvPr/>
        </p:nvSpPr>
        <p:spPr>
          <a:xfrm>
            <a:off x="2770799" y="494687"/>
            <a:ext cx="12859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</a:p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C8A0A-D1DF-4227-8F71-804753971BA9}"/>
              </a:ext>
            </a:extLst>
          </p:cNvPr>
          <p:cNvSpPr txBox="1"/>
          <p:nvPr/>
        </p:nvSpPr>
        <p:spPr>
          <a:xfrm>
            <a:off x="8120510" y="2821774"/>
            <a:ext cx="3408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1CC4A-AA33-4865-9763-8F8829C14C8E}"/>
              </a:ext>
            </a:extLst>
          </p:cNvPr>
          <p:cNvSpPr txBox="1"/>
          <p:nvPr/>
        </p:nvSpPr>
        <p:spPr>
          <a:xfrm>
            <a:off x="898901" y="458513"/>
            <a:ext cx="61063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Bibliography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5B4FF0EB-0C61-49AB-B31D-CCA463BA99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127041" y="1914176"/>
            <a:ext cx="2944450" cy="1415429"/>
          </a:xfrm>
        </p:spPr>
        <p:txBody>
          <a:bodyPr/>
          <a:lstStyle/>
          <a:p>
            <a:pPr algn="l"/>
            <a:r>
              <a:rPr lang="en-US" sz="1800" b="1" i="0" dirty="0" err="1">
                <a:solidFill>
                  <a:srgbClr val="0F1111"/>
                </a:solidFill>
                <a:effectLst/>
                <a:latin typeface="Amazon Ember"/>
              </a:rPr>
              <a:t>MyLab</a:t>
            </a:r>
            <a:r>
              <a:rPr lang="en-US" sz="1800" b="1" i="0" dirty="0">
                <a:solidFill>
                  <a:srgbClr val="0F1111"/>
                </a:solidFill>
                <a:effectLst/>
                <a:latin typeface="Amazon Ember"/>
              </a:rPr>
              <a:t> Business Communication with Pearson </a:t>
            </a:r>
            <a:r>
              <a:rPr lang="en-US" sz="1800" b="1" i="0" dirty="0" err="1">
                <a:solidFill>
                  <a:srgbClr val="0F1111"/>
                </a:solidFill>
                <a:effectLst/>
                <a:latin typeface="Amazon Ember"/>
              </a:rPr>
              <a:t>eText</a:t>
            </a:r>
            <a:r>
              <a:rPr lang="en-US" sz="1800" b="1" i="0" dirty="0">
                <a:solidFill>
                  <a:srgbClr val="0F1111"/>
                </a:solidFill>
                <a:effectLst/>
                <a:latin typeface="Amazon Ember"/>
              </a:rPr>
              <a:t> -- Combo Access Card -- for Excellence in Business Communication</a:t>
            </a:r>
          </a:p>
          <a:p>
            <a:pPr algn="l"/>
            <a:endParaRPr lang="en-US" sz="1800" b="1" dirty="0">
              <a:solidFill>
                <a:srgbClr val="0F1111"/>
              </a:solidFill>
              <a:latin typeface="Amazon Ember"/>
            </a:endParaRPr>
          </a:p>
          <a:p>
            <a:pPr algn="l" latinLnBrk="0"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Montserrat"/>
              </a:rPr>
              <a:t>Edition: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tserrat"/>
              </a:rPr>
              <a:t> 13th</a:t>
            </a:r>
          </a:p>
          <a:p>
            <a:pPr algn="l" latinLnBrk="0"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Montserrat"/>
              </a:rPr>
              <a:t>ISBN: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tserrat"/>
              </a:rPr>
              <a:t> 9780135642856</a:t>
            </a:r>
          </a:p>
          <a:p>
            <a:pPr algn="l" latinLnBrk="0"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Montserrat"/>
              </a:rPr>
              <a:t>Author: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tserrat"/>
              </a:rPr>
              <a:t> Thill</a:t>
            </a:r>
          </a:p>
          <a:p>
            <a:pPr algn="l" latinLnBrk="0"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Montserrat"/>
              </a:rPr>
              <a:t>Publisher: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tserrat"/>
              </a:rPr>
              <a:t> Pearson Education</a:t>
            </a:r>
          </a:p>
          <a:p>
            <a:pPr algn="l"/>
            <a:endParaRPr lang="en-US" sz="28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5E00F-A7EA-429B-80B6-9F9F1F9DC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5B82C-F15F-4D29-AD5D-72860CE26ED7}"/>
              </a:ext>
            </a:extLst>
          </p:cNvPr>
          <p:cNvSpPr txBox="1"/>
          <p:nvPr/>
        </p:nvSpPr>
        <p:spPr>
          <a:xfrm>
            <a:off x="7509886" y="177940"/>
            <a:ext cx="3070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Joe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CDA304-9DC0-4289-9834-4515BC20091D}"/>
              </a:ext>
            </a:extLst>
          </p:cNvPr>
          <p:cNvSpPr txBox="1"/>
          <p:nvPr/>
        </p:nvSpPr>
        <p:spPr>
          <a:xfrm>
            <a:off x="6902220" y="1159399"/>
            <a:ext cx="4286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Upset at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Tension from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Rumors about products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BFB989-9361-472A-936A-DC11351F71EC}"/>
              </a:ext>
            </a:extLst>
          </p:cNvPr>
          <p:cNvGrpSpPr/>
          <p:nvPr/>
        </p:nvGrpSpPr>
        <p:grpSpPr>
          <a:xfrm>
            <a:off x="1778098" y="290817"/>
            <a:ext cx="3749270" cy="5938296"/>
            <a:chOff x="6689377" y="459852"/>
            <a:chExt cx="3749270" cy="593829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884F78C-2799-453C-A6AC-20AB59081534}"/>
                </a:ext>
              </a:extLst>
            </p:cNvPr>
            <p:cNvGrpSpPr/>
            <p:nvPr/>
          </p:nvGrpSpPr>
          <p:grpSpPr>
            <a:xfrm>
              <a:off x="6689377" y="459852"/>
              <a:ext cx="3749270" cy="5938296"/>
              <a:chOff x="6931430" y="678325"/>
              <a:chExt cx="2514971" cy="398334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F0B1AE8-E08D-42F3-9200-E074EEB1F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28581" y="1554363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4684EA-4E6C-4C43-8859-E5E2316D80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59499" y="1588963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2782AE0-31AC-41FE-9DA3-FEF6697EB95C}"/>
                  </a:ext>
                </a:extLst>
              </p:cNvPr>
              <p:cNvSpPr/>
              <p:nvPr/>
            </p:nvSpPr>
            <p:spPr>
              <a:xfrm>
                <a:off x="7801756" y="2461944"/>
                <a:ext cx="782792" cy="1398439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082AC60-C987-4FC0-A8E9-D4D323A671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5579" y="2096539"/>
                <a:ext cx="201400" cy="474393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74FC51E-3761-44D8-AE0E-714F599FEC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62556" y="1554363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275CE8E-DA84-47C6-89C8-D78E310AB7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3474" y="1588963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BAA291E-475D-4BAC-BA12-DF143E3100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95073" y="846679"/>
                <a:ext cx="1069914" cy="98454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A67A47A-B498-4268-B381-6C5F1CE2C8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8626" y="973286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E84AC6B-91D7-4969-93DB-0FCF5310FC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65405" y="678325"/>
                <a:ext cx="641244" cy="642708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700B82F-3613-4C48-9178-77EBEB52AE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893" y="1420392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04C91C-609F-4CA8-BBBD-56FE5C0DAEA9}"/>
                  </a:ext>
                </a:extLst>
              </p:cNvPr>
              <p:cNvSpPr>
                <a:spLocks/>
              </p:cNvSpPr>
              <p:nvPr/>
            </p:nvSpPr>
            <p:spPr>
              <a:xfrm rot="8826420">
                <a:off x="8005288" y="1875168"/>
                <a:ext cx="515536" cy="414540"/>
              </a:xfrm>
              <a:custGeom>
                <a:avLst/>
                <a:gdLst>
                  <a:gd name="connsiteX0" fmla="*/ 145955 w 1179888"/>
                  <a:gd name="connsiteY0" fmla="*/ 0 h 973541"/>
                  <a:gd name="connsiteX1" fmla="*/ 1174259 w 1179888"/>
                  <a:gd name="connsiteY1" fmla="*/ 328441 h 973541"/>
                  <a:gd name="connsiteX2" fmla="*/ 1179888 w 1179888"/>
                  <a:gd name="connsiteY2" fmla="*/ 384221 h 973541"/>
                  <a:gd name="connsiteX3" fmla="*/ 589944 w 1179888"/>
                  <a:gd name="connsiteY3" fmla="*/ 973541 h 973541"/>
                  <a:gd name="connsiteX4" fmla="*/ 0 w 1179888"/>
                  <a:gd name="connsiteY4" fmla="*/ 384221 h 973541"/>
                  <a:gd name="connsiteX5" fmla="*/ 100753 w 1179888"/>
                  <a:gd name="connsiteY5" fmla="*/ 54727 h 97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888" h="973541">
                    <a:moveTo>
                      <a:pt x="145955" y="0"/>
                    </a:moveTo>
                    <a:lnTo>
                      <a:pt x="1174259" y="328441"/>
                    </a:lnTo>
                    <a:lnTo>
                      <a:pt x="1179888" y="384221"/>
                    </a:lnTo>
                    <a:cubicBezTo>
                      <a:pt x="1179888" y="709693"/>
                      <a:pt x="915761" y="973541"/>
                      <a:pt x="589944" y="973541"/>
                    </a:cubicBezTo>
                    <a:cubicBezTo>
                      <a:pt x="264127" y="973541"/>
                      <a:pt x="0" y="709693"/>
                      <a:pt x="0" y="384221"/>
                    </a:cubicBezTo>
                    <a:cubicBezTo>
                      <a:pt x="0" y="262169"/>
                      <a:pt x="37143" y="148783"/>
                      <a:pt x="100753" y="547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33AABDF-FC41-46B7-8DF4-41C1BB9871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84212" y="753030"/>
                <a:ext cx="449762" cy="45078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75E3787-CA1B-40DA-8353-938B972870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39738" y="955597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1F4D4C-2181-4EBD-A600-82027ABC44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4222" y="1063504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8B41C76-8057-445D-99A5-FD87336F1771}"/>
                  </a:ext>
                </a:extLst>
              </p:cNvPr>
              <p:cNvSpPr/>
              <p:nvPr/>
            </p:nvSpPr>
            <p:spPr>
              <a:xfrm>
                <a:off x="7808626" y="3429000"/>
                <a:ext cx="782792" cy="467790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55DF982-B975-4766-9FA1-658C6A36A1EB}"/>
                  </a:ext>
                </a:extLst>
              </p:cNvPr>
              <p:cNvSpPr/>
              <p:nvPr/>
            </p:nvSpPr>
            <p:spPr>
              <a:xfrm>
                <a:off x="7899795" y="3597909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F005F50-DE68-4A16-8490-9FE4955C15E8}"/>
                  </a:ext>
                </a:extLst>
              </p:cNvPr>
              <p:cNvSpPr/>
              <p:nvPr/>
            </p:nvSpPr>
            <p:spPr>
              <a:xfrm rot="10800000">
                <a:off x="7664286" y="4435518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4BA82E9-D1EE-4F3C-B84E-8A7F86587B53}"/>
                  </a:ext>
                </a:extLst>
              </p:cNvPr>
              <p:cNvSpPr/>
              <p:nvPr/>
            </p:nvSpPr>
            <p:spPr>
              <a:xfrm>
                <a:off x="8353932" y="3607957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757C333-320D-479B-95E9-A5E84F6FE480}"/>
                  </a:ext>
                </a:extLst>
              </p:cNvPr>
              <p:cNvSpPr/>
              <p:nvPr/>
            </p:nvSpPr>
            <p:spPr>
              <a:xfrm rot="10800000">
                <a:off x="8354997" y="4445565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222DF622-AAE0-4DA3-AD48-251CBB8EA4F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810012" y="4440586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644684EA-0741-47A6-BD1D-6EE98C2E640B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795312" y="4497754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C10116D-2961-4064-9AE0-907B66052D6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497826" y="4450405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155A7A2-FBE5-427B-A39D-EED64185B33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24121" y="4507914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FF88AC3E-7FC7-4666-A956-8C19789F0270}"/>
                  </a:ext>
                </a:extLst>
              </p:cNvPr>
              <p:cNvSpPr>
                <a:spLocks/>
              </p:cNvSpPr>
              <p:nvPr/>
            </p:nvSpPr>
            <p:spPr>
              <a:xfrm rot="19429919">
                <a:off x="8497864" y="2437313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7D3F286-E619-4044-9112-ADC8E8C2897F}"/>
                  </a:ext>
                </a:extLst>
              </p:cNvPr>
              <p:cNvGrpSpPr/>
              <p:nvPr/>
            </p:nvGrpSpPr>
            <p:grpSpPr>
              <a:xfrm rot="7418287">
                <a:off x="7250233" y="2301065"/>
                <a:ext cx="292087" cy="929693"/>
                <a:chOff x="6845970" y="1832939"/>
                <a:chExt cx="292087" cy="929693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1BE238FC-5716-4C98-9003-364056A05E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6266" y="1832939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B07E8D05-E342-42B7-A47A-643F158E30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25478" y="2492791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6C22C44B-6FFC-4502-BD5D-EC9EF1725F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92759" y="2411139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BC37BFF1-C499-46F1-9C83-99DEBFBEF39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915057">
                  <a:off x="6903838" y="250865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2B0076FE-60C8-45A1-8169-DF42D4B28E64}"/>
                  </a:ext>
                </a:extLst>
              </p:cNvPr>
              <p:cNvSpPr>
                <a:spLocks/>
              </p:cNvSpPr>
              <p:nvPr/>
            </p:nvSpPr>
            <p:spPr>
              <a:xfrm rot="1910545">
                <a:off x="7743946" y="2486728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1E9268B-C71B-40C6-877C-E27CB64D629D}"/>
                  </a:ext>
                </a:extLst>
              </p:cNvPr>
              <p:cNvGrpSpPr/>
              <p:nvPr/>
            </p:nvGrpSpPr>
            <p:grpSpPr>
              <a:xfrm rot="13686622" flipH="1">
                <a:off x="8835511" y="2214081"/>
                <a:ext cx="292087" cy="929693"/>
                <a:chOff x="6998370" y="1985339"/>
                <a:chExt cx="292087" cy="929693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4DBB9D55-2BF3-4CEE-BA37-34F1BD0B1D5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8666" y="1985339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7E4B6C9A-FDAB-4215-A16C-681F9DC527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77878" y="2645191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54A7AE92-7770-420E-A533-F41A68F8EB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45159" y="2563539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936F3ADA-63A7-436A-A876-FF9B4C07A7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915057">
                  <a:off x="7056238" y="266105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286643-1CE8-42F0-9F8B-54965F06475B}"/>
                  </a:ext>
                </a:extLst>
              </p:cNvPr>
              <p:cNvCxnSpPr/>
              <p:nvPr/>
            </p:nvCxnSpPr>
            <p:spPr>
              <a:xfrm>
                <a:off x="7923495" y="1338953"/>
                <a:ext cx="192084" cy="81439"/>
              </a:xfrm>
              <a:prstGeom prst="line">
                <a:avLst/>
              </a:prstGeom>
              <a:ln w="28575">
                <a:solidFill>
                  <a:srgbClr val="7F5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E0EFB67-730C-4F30-95EC-BA136B9AF0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29031" y="1347938"/>
                <a:ext cx="192084" cy="81439"/>
              </a:xfrm>
              <a:prstGeom prst="line">
                <a:avLst/>
              </a:prstGeom>
              <a:ln w="28575">
                <a:solidFill>
                  <a:srgbClr val="7F5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938C539-5116-41F8-82C4-2D72A342C8ED}"/>
                  </a:ext>
                </a:extLst>
              </p:cNvPr>
              <p:cNvSpPr>
                <a:spLocks/>
              </p:cNvSpPr>
              <p:nvPr/>
            </p:nvSpPr>
            <p:spPr>
              <a:xfrm rot="8826420">
                <a:off x="8067162" y="2083811"/>
                <a:ext cx="428007" cy="205081"/>
              </a:xfrm>
              <a:custGeom>
                <a:avLst/>
                <a:gdLst>
                  <a:gd name="connsiteX0" fmla="*/ 109807 w 428007"/>
                  <a:gd name="connsiteY0" fmla="*/ 163501 h 205081"/>
                  <a:gd name="connsiteX1" fmla="*/ 30699 w 428007"/>
                  <a:gd name="connsiteY1" fmla="*/ 82947 h 205081"/>
                  <a:gd name="connsiteX2" fmla="*/ 0 w 428007"/>
                  <a:gd name="connsiteY2" fmla="*/ 0 h 205081"/>
                  <a:gd name="connsiteX3" fmla="*/ 426526 w 428007"/>
                  <a:gd name="connsiteY3" fmla="*/ 132762 h 205081"/>
                  <a:gd name="connsiteX4" fmla="*/ 428007 w 428007"/>
                  <a:gd name="connsiteY4" fmla="*/ 147062 h 205081"/>
                  <a:gd name="connsiteX5" fmla="*/ 382072 w 428007"/>
                  <a:gd name="connsiteY5" fmla="*/ 174704 h 205081"/>
                  <a:gd name="connsiteX6" fmla="*/ 109807 w 428007"/>
                  <a:gd name="connsiteY6" fmla="*/ 163501 h 20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8007" h="205081">
                    <a:moveTo>
                      <a:pt x="109807" y="163501"/>
                    </a:moveTo>
                    <a:cubicBezTo>
                      <a:pt x="76992" y="142277"/>
                      <a:pt x="50503" y="114680"/>
                      <a:pt x="30699" y="82947"/>
                    </a:cubicBezTo>
                    <a:lnTo>
                      <a:pt x="0" y="0"/>
                    </a:lnTo>
                    <a:lnTo>
                      <a:pt x="426526" y="132762"/>
                    </a:lnTo>
                    <a:lnTo>
                      <a:pt x="428007" y="147062"/>
                    </a:lnTo>
                    <a:lnTo>
                      <a:pt x="382072" y="174704"/>
                    </a:lnTo>
                    <a:cubicBezTo>
                      <a:pt x="293998" y="217221"/>
                      <a:pt x="191844" y="216558"/>
                      <a:pt x="109807" y="163501"/>
                    </a:cubicBezTo>
                    <a:close/>
                  </a:path>
                </a:pathLst>
              </a:custGeom>
              <a:solidFill>
                <a:srgbClr val="FF717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72C829-0657-4D45-859B-81AF85313097}"/>
                </a:ext>
              </a:extLst>
            </p:cNvPr>
            <p:cNvSpPr>
              <a:spLocks/>
            </p:cNvSpPr>
            <p:nvPr/>
          </p:nvSpPr>
          <p:spPr>
            <a:xfrm rot="10958768">
              <a:off x="8214579" y="1625687"/>
              <a:ext cx="200789" cy="226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51DC788-37C5-4A01-AFDF-4113633E0012}"/>
                </a:ext>
              </a:extLst>
            </p:cNvPr>
            <p:cNvSpPr>
              <a:spLocks/>
            </p:cNvSpPr>
            <p:nvPr/>
          </p:nvSpPr>
          <p:spPr>
            <a:xfrm rot="10958768">
              <a:off x="8225224" y="1719805"/>
              <a:ext cx="118089" cy="133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A360E5D-BD2F-4157-B8E8-870BB20051E7}"/>
                </a:ext>
              </a:extLst>
            </p:cNvPr>
            <p:cNvSpPr>
              <a:spLocks/>
            </p:cNvSpPr>
            <p:nvPr/>
          </p:nvSpPr>
          <p:spPr>
            <a:xfrm rot="10958768">
              <a:off x="8796009" y="1620670"/>
              <a:ext cx="200789" cy="226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89453A-233A-4291-B086-037A76B6F92B}"/>
                </a:ext>
              </a:extLst>
            </p:cNvPr>
            <p:cNvSpPr>
              <a:spLocks/>
            </p:cNvSpPr>
            <p:nvPr/>
          </p:nvSpPr>
          <p:spPr>
            <a:xfrm rot="10958768">
              <a:off x="8808568" y="1715026"/>
              <a:ext cx="118089" cy="133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77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pPr algn="l"/>
            <a:r>
              <a:rPr lang="en-US" sz="6000" dirty="0"/>
              <a:t>What is Etiquette?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59469" y="3524525"/>
            <a:ext cx="4087450" cy="1415429"/>
          </a:xfrm>
        </p:spPr>
        <p:txBody>
          <a:bodyPr/>
          <a:lstStyle/>
          <a:p>
            <a:pPr algn="l"/>
            <a:r>
              <a:rPr lang="en-US" sz="3000" dirty="0"/>
              <a:t>the expected behavior in any situation</a:t>
            </a:r>
            <a:endParaRPr lang="en-US" sz="3000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5C4E1C-4C15-4E3E-9EE0-512D34238C46}"/>
              </a:ext>
            </a:extLst>
          </p:cNvPr>
          <p:cNvSpPr>
            <a:spLocks/>
          </p:cNvSpPr>
          <p:nvPr/>
        </p:nvSpPr>
        <p:spPr>
          <a:xfrm>
            <a:off x="2389263" y="3278113"/>
            <a:ext cx="163494" cy="182965"/>
          </a:xfrm>
          <a:prstGeom prst="ellipse">
            <a:avLst/>
          </a:prstGeom>
          <a:solidFill>
            <a:srgbClr val="FECC82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0EE63-54D9-4028-97BE-57C6128DAA0F}"/>
              </a:ext>
            </a:extLst>
          </p:cNvPr>
          <p:cNvSpPr>
            <a:spLocks/>
          </p:cNvSpPr>
          <p:nvPr/>
        </p:nvSpPr>
        <p:spPr>
          <a:xfrm>
            <a:off x="2420181" y="3312713"/>
            <a:ext cx="101657" cy="113764"/>
          </a:xfrm>
          <a:prstGeom prst="ellipse">
            <a:avLst/>
          </a:prstGeom>
          <a:solidFill>
            <a:srgbClr val="F68C5C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4920F3-C722-4755-82F3-09D4D896F8CF}"/>
              </a:ext>
            </a:extLst>
          </p:cNvPr>
          <p:cNvSpPr/>
          <p:nvPr/>
        </p:nvSpPr>
        <p:spPr>
          <a:xfrm>
            <a:off x="2462438" y="4185694"/>
            <a:ext cx="782792" cy="139843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363C42-52D6-4F8F-BE50-C2DCD03F79C3}"/>
              </a:ext>
            </a:extLst>
          </p:cNvPr>
          <p:cNvSpPr>
            <a:spLocks/>
          </p:cNvSpPr>
          <p:nvPr/>
        </p:nvSpPr>
        <p:spPr>
          <a:xfrm>
            <a:off x="2776261" y="3820289"/>
            <a:ext cx="201400" cy="474393"/>
          </a:xfrm>
          <a:prstGeom prst="roundRect">
            <a:avLst>
              <a:gd name="adj" fmla="val 50000"/>
            </a:avLst>
          </a:prstGeom>
          <a:solidFill>
            <a:srgbClr val="F68C5C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31C2DA-2E4D-47F2-A86B-FE983AF7B69E}"/>
              </a:ext>
            </a:extLst>
          </p:cNvPr>
          <p:cNvSpPr>
            <a:spLocks/>
          </p:cNvSpPr>
          <p:nvPr/>
        </p:nvSpPr>
        <p:spPr>
          <a:xfrm>
            <a:off x="3223238" y="3278113"/>
            <a:ext cx="163494" cy="182965"/>
          </a:xfrm>
          <a:prstGeom prst="ellipse">
            <a:avLst/>
          </a:prstGeom>
          <a:solidFill>
            <a:srgbClr val="FECC82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134817-8B18-46A3-A587-8485E95325F3}"/>
              </a:ext>
            </a:extLst>
          </p:cNvPr>
          <p:cNvSpPr>
            <a:spLocks/>
          </p:cNvSpPr>
          <p:nvPr/>
        </p:nvSpPr>
        <p:spPr>
          <a:xfrm>
            <a:off x="3254156" y="3312713"/>
            <a:ext cx="101657" cy="113764"/>
          </a:xfrm>
          <a:prstGeom prst="ellipse">
            <a:avLst/>
          </a:prstGeom>
          <a:solidFill>
            <a:srgbClr val="F68C5C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FB7453-2214-4087-825F-6C544026F07D}"/>
              </a:ext>
            </a:extLst>
          </p:cNvPr>
          <p:cNvSpPr>
            <a:spLocks/>
          </p:cNvSpPr>
          <p:nvPr/>
        </p:nvSpPr>
        <p:spPr>
          <a:xfrm>
            <a:off x="2355755" y="2570429"/>
            <a:ext cx="1069914" cy="984549"/>
          </a:xfrm>
          <a:prstGeom prst="ellipse">
            <a:avLst/>
          </a:prstGeom>
          <a:solidFill>
            <a:srgbClr val="7F520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F9E884-383C-4C4D-A326-FA51ED7EA1F6}"/>
              </a:ext>
            </a:extLst>
          </p:cNvPr>
          <p:cNvSpPr>
            <a:spLocks/>
          </p:cNvSpPr>
          <p:nvPr/>
        </p:nvSpPr>
        <p:spPr>
          <a:xfrm>
            <a:off x="2469308" y="2697036"/>
            <a:ext cx="822163" cy="1398440"/>
          </a:xfrm>
          <a:prstGeom prst="roundRect">
            <a:avLst>
              <a:gd name="adj" fmla="val 50000"/>
            </a:avLst>
          </a:prstGeom>
          <a:solidFill>
            <a:srgbClr val="FECC82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33A4AC-72EE-47F5-87F4-98F873D0903D}"/>
              </a:ext>
            </a:extLst>
          </p:cNvPr>
          <p:cNvSpPr>
            <a:spLocks/>
          </p:cNvSpPr>
          <p:nvPr/>
        </p:nvSpPr>
        <p:spPr>
          <a:xfrm>
            <a:off x="2726087" y="2402075"/>
            <a:ext cx="641244" cy="642708"/>
          </a:xfrm>
          <a:prstGeom prst="ellipse">
            <a:avLst/>
          </a:prstGeom>
          <a:solidFill>
            <a:srgbClr val="7F520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299209-F7F9-47E4-AF05-E514A14176B1}"/>
              </a:ext>
            </a:extLst>
          </p:cNvPr>
          <p:cNvSpPr>
            <a:spLocks/>
          </p:cNvSpPr>
          <p:nvPr/>
        </p:nvSpPr>
        <p:spPr>
          <a:xfrm>
            <a:off x="2627677" y="3156599"/>
            <a:ext cx="142098" cy="16059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478EA8-96F1-4E30-A40F-07BF4C5C7393}"/>
              </a:ext>
            </a:extLst>
          </p:cNvPr>
          <p:cNvSpPr>
            <a:spLocks/>
          </p:cNvSpPr>
          <p:nvPr/>
        </p:nvSpPr>
        <p:spPr>
          <a:xfrm>
            <a:off x="2839575" y="3144142"/>
            <a:ext cx="102273" cy="410836"/>
          </a:xfrm>
          <a:prstGeom prst="roundRect">
            <a:avLst>
              <a:gd name="adj" fmla="val 50000"/>
            </a:avLst>
          </a:prstGeom>
          <a:solidFill>
            <a:srgbClr val="F68C5C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F5E0E-FFA1-4C82-B198-55A1D7821ADB}"/>
              </a:ext>
            </a:extLst>
          </p:cNvPr>
          <p:cNvSpPr>
            <a:spLocks/>
          </p:cNvSpPr>
          <p:nvPr/>
        </p:nvSpPr>
        <p:spPr>
          <a:xfrm>
            <a:off x="2544894" y="2476780"/>
            <a:ext cx="449762" cy="450789"/>
          </a:xfrm>
          <a:prstGeom prst="ellipse">
            <a:avLst/>
          </a:prstGeom>
          <a:solidFill>
            <a:srgbClr val="7F520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165535-558B-4BB7-998E-E1B355A191FF}"/>
              </a:ext>
            </a:extLst>
          </p:cNvPr>
          <p:cNvSpPr>
            <a:spLocks/>
          </p:cNvSpPr>
          <p:nvPr/>
        </p:nvSpPr>
        <p:spPr>
          <a:xfrm>
            <a:off x="2400420" y="2679347"/>
            <a:ext cx="307931" cy="308634"/>
          </a:xfrm>
          <a:prstGeom prst="ellipse">
            <a:avLst/>
          </a:prstGeom>
          <a:solidFill>
            <a:srgbClr val="7F520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AFD056-CE71-44C4-9515-24089F19369E}"/>
              </a:ext>
            </a:extLst>
          </p:cNvPr>
          <p:cNvSpPr>
            <a:spLocks/>
          </p:cNvSpPr>
          <p:nvPr/>
        </p:nvSpPr>
        <p:spPr>
          <a:xfrm>
            <a:off x="3144904" y="2787254"/>
            <a:ext cx="307931" cy="308634"/>
          </a:xfrm>
          <a:prstGeom prst="ellipse">
            <a:avLst/>
          </a:prstGeom>
          <a:solidFill>
            <a:srgbClr val="7F520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495E6A9-82C7-4492-A4BC-2C067DAEA486}"/>
              </a:ext>
            </a:extLst>
          </p:cNvPr>
          <p:cNvSpPr/>
          <p:nvPr/>
        </p:nvSpPr>
        <p:spPr>
          <a:xfrm>
            <a:off x="2469308" y="5152750"/>
            <a:ext cx="782792" cy="467790"/>
          </a:xfrm>
          <a:custGeom>
            <a:avLst/>
            <a:gdLst>
              <a:gd name="connsiteX0" fmla="*/ 0 w 825050"/>
              <a:gd name="connsiteY0" fmla="*/ 0 h 467790"/>
              <a:gd name="connsiteX1" fmla="*/ 825050 w 825050"/>
              <a:gd name="connsiteY1" fmla="*/ 0 h 467790"/>
              <a:gd name="connsiteX2" fmla="*/ 825050 w 825050"/>
              <a:gd name="connsiteY2" fmla="*/ 55265 h 467790"/>
              <a:gd name="connsiteX3" fmla="*/ 412525 w 825050"/>
              <a:gd name="connsiteY3" fmla="*/ 467790 h 467790"/>
              <a:gd name="connsiteX4" fmla="*/ 0 w 825050"/>
              <a:gd name="connsiteY4" fmla="*/ 55265 h 4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50" h="467790">
                <a:moveTo>
                  <a:pt x="0" y="0"/>
                </a:moveTo>
                <a:lnTo>
                  <a:pt x="825050" y="0"/>
                </a:lnTo>
                <a:lnTo>
                  <a:pt x="825050" y="55265"/>
                </a:lnTo>
                <a:cubicBezTo>
                  <a:pt x="825050" y="283096"/>
                  <a:pt x="640356" y="467790"/>
                  <a:pt x="412525" y="467790"/>
                </a:cubicBezTo>
                <a:cubicBezTo>
                  <a:pt x="184694" y="467790"/>
                  <a:pt x="0" y="283096"/>
                  <a:pt x="0" y="55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FF6A63-3DE2-4239-B4A3-C5C6D7481FE2}"/>
              </a:ext>
            </a:extLst>
          </p:cNvPr>
          <p:cNvSpPr/>
          <p:nvPr/>
        </p:nvSpPr>
        <p:spPr>
          <a:xfrm>
            <a:off x="2560477" y="5321659"/>
            <a:ext cx="125645" cy="10537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D59BAE5-0D90-4B73-AEF6-DE9973A6F6BF}"/>
              </a:ext>
            </a:extLst>
          </p:cNvPr>
          <p:cNvSpPr/>
          <p:nvPr/>
        </p:nvSpPr>
        <p:spPr>
          <a:xfrm rot="10800000">
            <a:off x="2324968" y="6159268"/>
            <a:ext cx="354408" cy="216106"/>
          </a:xfrm>
          <a:custGeom>
            <a:avLst/>
            <a:gdLst>
              <a:gd name="connsiteX0" fmla="*/ 0 w 825050"/>
              <a:gd name="connsiteY0" fmla="*/ 0 h 467790"/>
              <a:gd name="connsiteX1" fmla="*/ 825050 w 825050"/>
              <a:gd name="connsiteY1" fmla="*/ 0 h 467790"/>
              <a:gd name="connsiteX2" fmla="*/ 825050 w 825050"/>
              <a:gd name="connsiteY2" fmla="*/ 55265 h 467790"/>
              <a:gd name="connsiteX3" fmla="*/ 412525 w 825050"/>
              <a:gd name="connsiteY3" fmla="*/ 467790 h 467790"/>
              <a:gd name="connsiteX4" fmla="*/ 0 w 825050"/>
              <a:gd name="connsiteY4" fmla="*/ 55265 h 4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50" h="467790">
                <a:moveTo>
                  <a:pt x="0" y="0"/>
                </a:moveTo>
                <a:lnTo>
                  <a:pt x="825050" y="0"/>
                </a:lnTo>
                <a:lnTo>
                  <a:pt x="825050" y="55265"/>
                </a:lnTo>
                <a:cubicBezTo>
                  <a:pt x="825050" y="283096"/>
                  <a:pt x="640356" y="467790"/>
                  <a:pt x="412525" y="467790"/>
                </a:cubicBezTo>
                <a:cubicBezTo>
                  <a:pt x="184694" y="467790"/>
                  <a:pt x="0" y="283096"/>
                  <a:pt x="0" y="552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03D461-BBB2-4BB3-87B7-50E311E65056}"/>
              </a:ext>
            </a:extLst>
          </p:cNvPr>
          <p:cNvSpPr/>
          <p:nvPr/>
        </p:nvSpPr>
        <p:spPr>
          <a:xfrm>
            <a:off x="3014614" y="5331707"/>
            <a:ext cx="125645" cy="10537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7F84CA-F2C0-4325-AEA3-7B505FE283FF}"/>
              </a:ext>
            </a:extLst>
          </p:cNvPr>
          <p:cNvSpPr/>
          <p:nvPr/>
        </p:nvSpPr>
        <p:spPr>
          <a:xfrm rot="10800000">
            <a:off x="3015679" y="6169315"/>
            <a:ext cx="354408" cy="216106"/>
          </a:xfrm>
          <a:custGeom>
            <a:avLst/>
            <a:gdLst>
              <a:gd name="connsiteX0" fmla="*/ 0 w 825050"/>
              <a:gd name="connsiteY0" fmla="*/ 0 h 467790"/>
              <a:gd name="connsiteX1" fmla="*/ 825050 w 825050"/>
              <a:gd name="connsiteY1" fmla="*/ 0 h 467790"/>
              <a:gd name="connsiteX2" fmla="*/ 825050 w 825050"/>
              <a:gd name="connsiteY2" fmla="*/ 55265 h 467790"/>
              <a:gd name="connsiteX3" fmla="*/ 412525 w 825050"/>
              <a:gd name="connsiteY3" fmla="*/ 467790 h 467790"/>
              <a:gd name="connsiteX4" fmla="*/ 0 w 825050"/>
              <a:gd name="connsiteY4" fmla="*/ 55265 h 4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50" h="467790">
                <a:moveTo>
                  <a:pt x="0" y="0"/>
                </a:moveTo>
                <a:lnTo>
                  <a:pt x="825050" y="0"/>
                </a:lnTo>
                <a:lnTo>
                  <a:pt x="825050" y="55265"/>
                </a:lnTo>
                <a:cubicBezTo>
                  <a:pt x="825050" y="283096"/>
                  <a:pt x="640356" y="467790"/>
                  <a:pt x="412525" y="467790"/>
                </a:cubicBezTo>
                <a:cubicBezTo>
                  <a:pt x="184694" y="467790"/>
                  <a:pt x="0" y="283096"/>
                  <a:pt x="0" y="5526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5908D9-6926-41D0-999D-DF73D79DA79E}"/>
              </a:ext>
            </a:extLst>
          </p:cNvPr>
          <p:cNvSpPr>
            <a:spLocks/>
          </p:cNvSpPr>
          <p:nvPr/>
        </p:nvSpPr>
        <p:spPr>
          <a:xfrm rot="16200000">
            <a:off x="2470694" y="6164336"/>
            <a:ext cx="51376" cy="152402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982841E-5CB6-47B7-BA57-B3B54ABF8762}"/>
              </a:ext>
            </a:extLst>
          </p:cNvPr>
          <p:cNvSpPr>
            <a:spLocks/>
          </p:cNvSpPr>
          <p:nvPr/>
        </p:nvSpPr>
        <p:spPr>
          <a:xfrm rot="16200000">
            <a:off x="2455994" y="6221504"/>
            <a:ext cx="51375" cy="20499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E9234B-6C98-47FC-BE1F-DBA40EE998AA}"/>
              </a:ext>
            </a:extLst>
          </p:cNvPr>
          <p:cNvSpPr>
            <a:spLocks/>
          </p:cNvSpPr>
          <p:nvPr/>
        </p:nvSpPr>
        <p:spPr>
          <a:xfrm rot="16200000">
            <a:off x="3158508" y="6174155"/>
            <a:ext cx="51376" cy="152402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1758595-6942-4778-BD6A-B34D3BDD7F63}"/>
              </a:ext>
            </a:extLst>
          </p:cNvPr>
          <p:cNvSpPr>
            <a:spLocks/>
          </p:cNvSpPr>
          <p:nvPr/>
        </p:nvSpPr>
        <p:spPr>
          <a:xfrm rot="16200000">
            <a:off x="3184803" y="6231664"/>
            <a:ext cx="51375" cy="20499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0FEAA55-837D-417C-9DD5-524F91B56246}"/>
              </a:ext>
            </a:extLst>
          </p:cNvPr>
          <p:cNvSpPr>
            <a:spLocks/>
          </p:cNvSpPr>
          <p:nvPr/>
        </p:nvSpPr>
        <p:spPr>
          <a:xfrm rot="17422690">
            <a:off x="3280310" y="4080557"/>
            <a:ext cx="151004" cy="629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E9567E-2226-4A78-8BD9-90ABAF459FAD}"/>
              </a:ext>
            </a:extLst>
          </p:cNvPr>
          <p:cNvGrpSpPr/>
          <p:nvPr/>
        </p:nvGrpSpPr>
        <p:grpSpPr>
          <a:xfrm rot="20899272" flipH="1">
            <a:off x="2137436" y="4512349"/>
            <a:ext cx="292087" cy="929693"/>
            <a:chOff x="6845970" y="1832939"/>
            <a:chExt cx="292087" cy="9296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D4D9115-F07B-415F-A4D0-046F27D818A8}"/>
                </a:ext>
              </a:extLst>
            </p:cNvPr>
            <p:cNvSpPr>
              <a:spLocks/>
            </p:cNvSpPr>
            <p:nvPr/>
          </p:nvSpPr>
          <p:spPr>
            <a:xfrm>
              <a:off x="6956266" y="1832939"/>
              <a:ext cx="151004" cy="629005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69CF3D5-8745-4349-833B-5634B9CE4274}"/>
                </a:ext>
              </a:extLst>
            </p:cNvPr>
            <p:cNvSpPr>
              <a:spLocks/>
            </p:cNvSpPr>
            <p:nvPr/>
          </p:nvSpPr>
          <p:spPr>
            <a:xfrm>
              <a:off x="6925478" y="2492791"/>
              <a:ext cx="212579" cy="269841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453330E-F6EF-44C2-8041-E7754CBC3A83}"/>
                </a:ext>
              </a:extLst>
            </p:cNvPr>
            <p:cNvSpPr>
              <a:spLocks/>
            </p:cNvSpPr>
            <p:nvPr/>
          </p:nvSpPr>
          <p:spPr>
            <a:xfrm>
              <a:off x="6992759" y="2411139"/>
              <a:ext cx="78015" cy="205418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8622FA5-28D1-47D0-9201-25D3E69CA616}"/>
                </a:ext>
              </a:extLst>
            </p:cNvPr>
            <p:cNvSpPr>
              <a:spLocks/>
            </p:cNvSpPr>
            <p:nvPr/>
          </p:nvSpPr>
          <p:spPr>
            <a:xfrm rot="2915057">
              <a:off x="6903838" y="2508659"/>
              <a:ext cx="89682" cy="205418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2E2DAA1-6C2E-4E7C-B2BB-AC224D75BCC6}"/>
              </a:ext>
            </a:extLst>
          </p:cNvPr>
          <p:cNvSpPr>
            <a:spLocks/>
          </p:cNvSpPr>
          <p:nvPr/>
        </p:nvSpPr>
        <p:spPr>
          <a:xfrm rot="3650347">
            <a:off x="2276195" y="4139195"/>
            <a:ext cx="151004" cy="629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6C4914-E8B6-4052-9779-F0739B526A6D}"/>
              </a:ext>
            </a:extLst>
          </p:cNvPr>
          <p:cNvGrpSpPr/>
          <p:nvPr/>
        </p:nvGrpSpPr>
        <p:grpSpPr>
          <a:xfrm rot="8817679">
            <a:off x="3298593" y="3672324"/>
            <a:ext cx="207085" cy="958530"/>
            <a:chOff x="8668886" y="1909715"/>
            <a:chExt cx="207085" cy="95853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972A2C5-8B2A-415A-ABE7-D5D5D37AEDBE}"/>
                </a:ext>
              </a:extLst>
            </p:cNvPr>
            <p:cNvSpPr>
              <a:spLocks/>
            </p:cNvSpPr>
            <p:nvPr/>
          </p:nvSpPr>
          <p:spPr>
            <a:xfrm>
              <a:off x="8696928" y="1909715"/>
              <a:ext cx="151004" cy="629005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AB18767-BD1F-4DFA-BA39-36351332FF92}"/>
                </a:ext>
              </a:extLst>
            </p:cNvPr>
            <p:cNvSpPr>
              <a:spLocks/>
            </p:cNvSpPr>
            <p:nvPr/>
          </p:nvSpPr>
          <p:spPr>
            <a:xfrm>
              <a:off x="8742241" y="2473823"/>
              <a:ext cx="60377" cy="159798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solidFill>
                <a:srgbClr val="7F5201"/>
              </a:solidFill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094249B-F0AC-40C5-8585-5976FB14926B}"/>
                </a:ext>
              </a:extLst>
            </p:cNvPr>
            <p:cNvSpPr>
              <a:spLocks/>
            </p:cNvSpPr>
            <p:nvPr/>
          </p:nvSpPr>
          <p:spPr>
            <a:xfrm>
              <a:off x="8668886" y="2551189"/>
              <a:ext cx="207085" cy="317056"/>
            </a:xfrm>
            <a:prstGeom prst="roundRect">
              <a:avLst>
                <a:gd name="adj" fmla="val 50000"/>
              </a:avLst>
            </a:prstGeom>
            <a:solidFill>
              <a:srgbClr val="FECC82"/>
            </a:solidFill>
            <a:ln>
              <a:solidFill>
                <a:srgbClr val="7F5201"/>
              </a:solidFill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269B0A53-8577-4201-AC0E-F32F9B735D6F}"/>
              </a:ext>
            </a:extLst>
          </p:cNvPr>
          <p:cNvSpPr>
            <a:spLocks/>
          </p:cNvSpPr>
          <p:nvPr/>
        </p:nvSpPr>
        <p:spPr>
          <a:xfrm>
            <a:off x="3005280" y="3143723"/>
            <a:ext cx="142098" cy="1605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379A4E-A263-41EC-B2C3-70EA64042754}"/>
              </a:ext>
            </a:extLst>
          </p:cNvPr>
          <p:cNvSpPr>
            <a:spLocks/>
          </p:cNvSpPr>
          <p:nvPr/>
        </p:nvSpPr>
        <p:spPr>
          <a:xfrm>
            <a:off x="3006348" y="3153989"/>
            <a:ext cx="83571" cy="9445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4BD212-3A75-4B9F-A4C2-51F8E6A0ACAE}"/>
              </a:ext>
            </a:extLst>
          </p:cNvPr>
          <p:cNvSpPr>
            <a:spLocks/>
          </p:cNvSpPr>
          <p:nvPr/>
        </p:nvSpPr>
        <p:spPr>
          <a:xfrm>
            <a:off x="2627111" y="3155645"/>
            <a:ext cx="142098" cy="1605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C2C7F5-F368-47B9-B0AF-7EECF03A9F5B}"/>
              </a:ext>
            </a:extLst>
          </p:cNvPr>
          <p:cNvSpPr>
            <a:spLocks/>
          </p:cNvSpPr>
          <p:nvPr/>
        </p:nvSpPr>
        <p:spPr>
          <a:xfrm>
            <a:off x="2628179" y="3165911"/>
            <a:ext cx="83571" cy="9445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2C5AFC-8517-45C4-8C58-7DE99690A838}"/>
              </a:ext>
            </a:extLst>
          </p:cNvPr>
          <p:cNvSpPr>
            <a:spLocks/>
          </p:cNvSpPr>
          <p:nvPr/>
        </p:nvSpPr>
        <p:spPr>
          <a:xfrm rot="3808075">
            <a:off x="2676324" y="3714123"/>
            <a:ext cx="296051" cy="248704"/>
          </a:xfrm>
          <a:custGeom>
            <a:avLst/>
            <a:gdLst>
              <a:gd name="connsiteX0" fmla="*/ 164351 w 296051"/>
              <a:gd name="connsiteY0" fmla="*/ 0 h 248704"/>
              <a:gd name="connsiteX1" fmla="*/ 280565 w 296051"/>
              <a:gd name="connsiteY1" fmla="*/ 49168 h 248704"/>
              <a:gd name="connsiteX2" fmla="*/ 296051 w 296051"/>
              <a:gd name="connsiteY2" fmla="*/ 72628 h 248704"/>
              <a:gd name="connsiteX3" fmla="*/ 276879 w 296051"/>
              <a:gd name="connsiteY3" fmla="*/ 57239 h 248704"/>
              <a:gd name="connsiteX4" fmla="*/ 205559 w 296051"/>
              <a:gd name="connsiteY4" fmla="*/ 40097 h 248704"/>
              <a:gd name="connsiteX5" fmla="*/ 26057 w 296051"/>
              <a:gd name="connsiteY5" fmla="*/ 214270 h 248704"/>
              <a:gd name="connsiteX6" fmla="*/ 23141 w 296051"/>
              <a:gd name="connsiteY6" fmla="*/ 248704 h 248704"/>
              <a:gd name="connsiteX7" fmla="*/ 12916 w 296051"/>
              <a:gd name="connsiteY7" fmla="*/ 233213 h 248704"/>
              <a:gd name="connsiteX8" fmla="*/ 0 w 296051"/>
              <a:gd name="connsiteY8" fmla="*/ 167870 h 248704"/>
              <a:gd name="connsiteX9" fmla="*/ 164351 w 296051"/>
              <a:gd name="connsiteY9" fmla="*/ 0 h 24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051" h="248704">
                <a:moveTo>
                  <a:pt x="164351" y="0"/>
                </a:moveTo>
                <a:cubicBezTo>
                  <a:pt x="209736" y="0"/>
                  <a:pt x="250824" y="18790"/>
                  <a:pt x="280565" y="49168"/>
                </a:cubicBezTo>
                <a:lnTo>
                  <a:pt x="296051" y="72628"/>
                </a:lnTo>
                <a:lnTo>
                  <a:pt x="276879" y="57239"/>
                </a:lnTo>
                <a:cubicBezTo>
                  <a:pt x="254958" y="46201"/>
                  <a:pt x="230857" y="40097"/>
                  <a:pt x="205559" y="40097"/>
                </a:cubicBezTo>
                <a:cubicBezTo>
                  <a:pt x="117016" y="40097"/>
                  <a:pt x="43142" y="114870"/>
                  <a:pt x="26057" y="214270"/>
                </a:cubicBezTo>
                <a:lnTo>
                  <a:pt x="23141" y="248704"/>
                </a:lnTo>
                <a:lnTo>
                  <a:pt x="12916" y="233213"/>
                </a:lnTo>
                <a:cubicBezTo>
                  <a:pt x="4599" y="213129"/>
                  <a:pt x="0" y="191048"/>
                  <a:pt x="0" y="167870"/>
                </a:cubicBezTo>
                <a:cubicBezTo>
                  <a:pt x="0" y="75158"/>
                  <a:pt x="73582" y="0"/>
                  <a:pt x="1643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089DF7A-87AB-483C-AD1D-F65F654C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0578" y="368344"/>
            <a:ext cx="1777993" cy="187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2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14424" y="3429000"/>
            <a:ext cx="1864522" cy="889782"/>
          </a:xfrm>
        </p:spPr>
        <p:txBody>
          <a:bodyPr/>
          <a:lstStyle/>
          <a:p>
            <a:pPr marL="0" indent="0">
              <a:buNone/>
            </a:pPr>
            <a:r>
              <a:rPr lang="en-US" sz="60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705272" y="214950"/>
            <a:ext cx="5825473" cy="3186582"/>
          </a:xfrm>
          <a:solidFill>
            <a:schemeClr val="accent3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FBA2C-5AA3-4B7A-A5BA-40111CF96F3F}"/>
              </a:ext>
            </a:extLst>
          </p:cNvPr>
          <p:cNvSpPr txBox="1"/>
          <p:nvPr/>
        </p:nvSpPr>
        <p:spPr>
          <a:xfrm>
            <a:off x="7197273" y="4193535"/>
            <a:ext cx="4698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Publicity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of customers/clients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7A41A9-F61F-44F1-A20A-AD82E14EDF0B}"/>
              </a:ext>
            </a:extLst>
          </p:cNvPr>
          <p:cNvGrpSpPr/>
          <p:nvPr/>
        </p:nvGrpSpPr>
        <p:grpSpPr>
          <a:xfrm>
            <a:off x="1940914" y="177940"/>
            <a:ext cx="2920065" cy="6415056"/>
            <a:chOff x="4307610" y="172789"/>
            <a:chExt cx="2920065" cy="64150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FF4DC6-47BE-4A09-BA00-D0CCEFBD3BC4}"/>
                </a:ext>
              </a:extLst>
            </p:cNvPr>
            <p:cNvGrpSpPr/>
            <p:nvPr/>
          </p:nvGrpSpPr>
          <p:grpSpPr>
            <a:xfrm>
              <a:off x="4307610" y="172789"/>
              <a:ext cx="2920065" cy="6415056"/>
              <a:chOff x="4493528" y="-71366"/>
              <a:chExt cx="1813177" cy="3983347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19DEDC7-81B2-48BC-9FC6-EFC82695C7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45597" y="804672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66ADED2-C582-43DE-BBF0-D9E458C619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6515" y="839272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7720D5BC-383A-48BE-A0C4-EBB8F13509EE}"/>
                  </a:ext>
                </a:extLst>
              </p:cNvPr>
              <p:cNvSpPr/>
              <p:nvPr/>
            </p:nvSpPr>
            <p:spPr>
              <a:xfrm>
                <a:off x="4918772" y="1712253"/>
                <a:ext cx="782792" cy="1398439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3E9A6B6-1E1A-4AC5-A924-865554538C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2595" y="1346848"/>
                <a:ext cx="201400" cy="474393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4FA0FE6-FD85-4136-B332-309EF814F7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79572" y="804672"/>
                <a:ext cx="163494" cy="182965"/>
              </a:xfrm>
              <a:prstGeom prst="ellipse">
                <a:avLst/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2024F2D-0A09-40DB-B8BE-B867176DE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10490" y="839272"/>
                <a:ext cx="101657" cy="113764"/>
              </a:xfrm>
              <a:prstGeom prst="ellipse">
                <a:avLst/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12E3F53-F8FF-4720-8567-006D935ED9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2089" y="96988"/>
                <a:ext cx="1069914" cy="98454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2D33B5D-4B6A-4197-96BA-0168FC8DAD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5642" y="223595"/>
                <a:ext cx="822163" cy="1398440"/>
              </a:xfrm>
              <a:prstGeom prst="roundRect">
                <a:avLst>
                  <a:gd name="adj" fmla="val 50000"/>
                </a:avLst>
              </a:prstGeom>
              <a:solidFill>
                <a:srgbClr val="FECC82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A27AEC4-4C2E-4E40-8CFC-FD7EE40003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82421" y="-71366"/>
                <a:ext cx="641244" cy="642708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3AD3508-6DE8-41D4-8A31-4F04A5BC77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4011" y="683158"/>
                <a:ext cx="142098" cy="1605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9655984E-79F4-4108-8D31-63043A2FCA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5909" y="670701"/>
                <a:ext cx="102273" cy="410836"/>
              </a:xfrm>
              <a:prstGeom prst="roundRect">
                <a:avLst>
                  <a:gd name="adj" fmla="val 50000"/>
                </a:avLst>
              </a:prstGeom>
              <a:solidFill>
                <a:srgbClr val="F68C5C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6648861-C2EB-4A6F-BAFB-6C7AC58F95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01228" y="3339"/>
                <a:ext cx="449762" cy="450789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83FBDC4-DE62-4DA6-A522-4B997BC007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6754" y="205906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29DF0A1-BA2E-4404-90DC-E0B6F3B2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01238" y="313813"/>
                <a:ext cx="307931" cy="308634"/>
              </a:xfrm>
              <a:prstGeom prst="ellipse">
                <a:avLst/>
              </a:prstGeom>
              <a:solidFill>
                <a:srgbClr val="7F520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2DF9D35-8576-4CF0-BAB7-85E919BD141E}"/>
                  </a:ext>
                </a:extLst>
              </p:cNvPr>
              <p:cNvSpPr/>
              <p:nvPr/>
            </p:nvSpPr>
            <p:spPr>
              <a:xfrm>
                <a:off x="4925642" y="2679309"/>
                <a:ext cx="782792" cy="467790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853EC65-C0D5-4052-A561-E5ECE5DA4A24}"/>
                  </a:ext>
                </a:extLst>
              </p:cNvPr>
              <p:cNvSpPr/>
              <p:nvPr/>
            </p:nvSpPr>
            <p:spPr>
              <a:xfrm>
                <a:off x="5016811" y="2848218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5DA2C01-1854-432D-976B-EB03C4A64F15}"/>
                  </a:ext>
                </a:extLst>
              </p:cNvPr>
              <p:cNvSpPr/>
              <p:nvPr/>
            </p:nvSpPr>
            <p:spPr>
              <a:xfrm rot="10800000">
                <a:off x="4781302" y="3685827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451455A-F5CF-4A1D-8892-10C21FC3FF6C}"/>
                  </a:ext>
                </a:extLst>
              </p:cNvPr>
              <p:cNvSpPr/>
              <p:nvPr/>
            </p:nvSpPr>
            <p:spPr>
              <a:xfrm>
                <a:off x="5470948" y="2858266"/>
                <a:ext cx="125645" cy="10537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A7D4698-9E66-4877-A094-69DE528400EA}"/>
                  </a:ext>
                </a:extLst>
              </p:cNvPr>
              <p:cNvSpPr/>
              <p:nvPr/>
            </p:nvSpPr>
            <p:spPr>
              <a:xfrm rot="10800000">
                <a:off x="5472013" y="3695874"/>
                <a:ext cx="354408" cy="216106"/>
              </a:xfrm>
              <a:custGeom>
                <a:avLst/>
                <a:gdLst>
                  <a:gd name="connsiteX0" fmla="*/ 0 w 825050"/>
                  <a:gd name="connsiteY0" fmla="*/ 0 h 467790"/>
                  <a:gd name="connsiteX1" fmla="*/ 825050 w 825050"/>
                  <a:gd name="connsiteY1" fmla="*/ 0 h 467790"/>
                  <a:gd name="connsiteX2" fmla="*/ 825050 w 825050"/>
                  <a:gd name="connsiteY2" fmla="*/ 55265 h 467790"/>
                  <a:gd name="connsiteX3" fmla="*/ 412525 w 825050"/>
                  <a:gd name="connsiteY3" fmla="*/ 467790 h 467790"/>
                  <a:gd name="connsiteX4" fmla="*/ 0 w 825050"/>
                  <a:gd name="connsiteY4" fmla="*/ 55265 h 4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050" h="467790">
                    <a:moveTo>
                      <a:pt x="0" y="0"/>
                    </a:moveTo>
                    <a:lnTo>
                      <a:pt x="825050" y="0"/>
                    </a:lnTo>
                    <a:lnTo>
                      <a:pt x="825050" y="55265"/>
                    </a:lnTo>
                    <a:cubicBezTo>
                      <a:pt x="825050" y="283096"/>
                      <a:pt x="640356" y="467790"/>
                      <a:pt x="412525" y="467790"/>
                    </a:cubicBezTo>
                    <a:cubicBezTo>
                      <a:pt x="184694" y="467790"/>
                      <a:pt x="0" y="283096"/>
                      <a:pt x="0" y="55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5AAD9D5-7237-4E90-8C0E-5FEC9AF8D61B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927028" y="3690895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EEF8952-41D9-4073-A64D-AE12D0B682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912328" y="3748063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9DE4AF8-D823-49FD-9542-97984FAADBF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14842" y="3700714"/>
                <a:ext cx="51376" cy="152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A2157CC-E08C-4F06-BD92-C67A10CB4886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41137" y="3758223"/>
                <a:ext cx="51375" cy="20499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DC0612D-AA27-4461-807F-E76DB4D41CDE}"/>
                  </a:ext>
                </a:extLst>
              </p:cNvPr>
              <p:cNvSpPr>
                <a:spLocks/>
              </p:cNvSpPr>
              <p:nvPr/>
            </p:nvSpPr>
            <p:spPr>
              <a:xfrm rot="18383978">
                <a:off x="5686228" y="1661587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9B28264-68B7-47CC-8D43-DB674B13B8AD}"/>
                  </a:ext>
                </a:extLst>
              </p:cNvPr>
              <p:cNvGrpSpPr/>
              <p:nvPr/>
            </p:nvGrpSpPr>
            <p:grpSpPr>
              <a:xfrm rot="20899272" flipH="1">
                <a:off x="4593770" y="2038908"/>
                <a:ext cx="292087" cy="929693"/>
                <a:chOff x="6845970" y="1832939"/>
                <a:chExt cx="292087" cy="929693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24E1768E-A76F-40DD-8A87-1A7EB90E94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6266" y="1832939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C796536A-55F7-4751-9030-B24AFE6B9E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25478" y="2492791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BEAF4820-AD01-4C10-93DF-8E362915E0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92759" y="2411139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E7315B2F-347E-4558-B069-F1754AAD667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915057">
                  <a:off x="6903838" y="250865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738AAD36-F5A5-47EA-AC76-690BA342D1C3}"/>
                  </a:ext>
                </a:extLst>
              </p:cNvPr>
              <p:cNvSpPr>
                <a:spLocks/>
              </p:cNvSpPr>
              <p:nvPr/>
            </p:nvSpPr>
            <p:spPr>
              <a:xfrm rot="3650347">
                <a:off x="4732529" y="1665754"/>
                <a:ext cx="151004" cy="629005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6D99B45-0C8C-42E1-BB87-2DA0276B7D5D}"/>
                  </a:ext>
                </a:extLst>
              </p:cNvPr>
              <p:cNvGrpSpPr/>
              <p:nvPr/>
            </p:nvGrpSpPr>
            <p:grpSpPr>
              <a:xfrm rot="12959531" flipH="1">
                <a:off x="6014618" y="1306338"/>
                <a:ext cx="292087" cy="929693"/>
                <a:chOff x="6998370" y="1985339"/>
                <a:chExt cx="292087" cy="929693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2C1CB950-C2CA-4A5D-8ADF-80C071428B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08666" y="1985339"/>
                  <a:ext cx="151004" cy="62900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43A61C18-E431-4F84-B14A-FDEB3C84A53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77878" y="2645191"/>
                  <a:ext cx="212579" cy="2698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04926B84-FE0F-4C87-AF42-18D22ECBE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45159" y="2563539"/>
                  <a:ext cx="78015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B0F10A40-4010-498F-A1AC-6C4A279D46C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915057">
                  <a:off x="7056238" y="2661059"/>
                  <a:ext cx="89682" cy="2054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CC82"/>
                </a:solidFill>
                <a:ln>
                  <a:noFill/>
                </a:ln>
                <a:effectLst>
                  <a:outerShdw sx="1000" sy="1000" algn="t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25841C4-08B2-4B11-97CD-271C1AC75B0D}"/>
                </a:ext>
              </a:extLst>
            </p:cNvPr>
            <p:cNvGrpSpPr/>
            <p:nvPr/>
          </p:nvGrpSpPr>
          <p:grpSpPr>
            <a:xfrm>
              <a:off x="5228381" y="1339652"/>
              <a:ext cx="271253" cy="307449"/>
              <a:chOff x="3890392" y="1638517"/>
              <a:chExt cx="200789" cy="22758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99EC555-C207-4058-AFB8-D7D5A325241D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3890392" y="1638517"/>
                <a:ext cx="200789" cy="226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C295F78-EC96-4A72-82E3-5D3969D2462C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3901037" y="1732635"/>
                <a:ext cx="118089" cy="1334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CAC39B9-9F89-488C-854D-522C0B047BA6}"/>
                </a:ext>
              </a:extLst>
            </p:cNvPr>
            <p:cNvGrpSpPr/>
            <p:nvPr/>
          </p:nvGrpSpPr>
          <p:grpSpPr>
            <a:xfrm>
              <a:off x="5890973" y="1336311"/>
              <a:ext cx="271253" cy="307449"/>
              <a:chOff x="3890392" y="1638517"/>
              <a:chExt cx="200789" cy="22758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1C33625-0D17-4D83-9D42-278B3F5E92BC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3890392" y="1638517"/>
                <a:ext cx="200789" cy="226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72D6956-CA74-48A4-A7BD-F5E0BC26843D}"/>
                  </a:ext>
                </a:extLst>
              </p:cNvPr>
              <p:cNvSpPr>
                <a:spLocks/>
              </p:cNvSpPr>
              <p:nvPr/>
            </p:nvSpPr>
            <p:spPr>
              <a:xfrm rot="10958768">
                <a:off x="3901037" y="1732635"/>
                <a:ext cx="118089" cy="1334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sx="1000" sy="1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3BD6E7-DBA1-4F21-BEB5-6062DEFCEAD1}"/>
                </a:ext>
              </a:extLst>
            </p:cNvPr>
            <p:cNvSpPr>
              <a:spLocks/>
            </p:cNvSpPr>
            <p:nvPr/>
          </p:nvSpPr>
          <p:spPr>
            <a:xfrm rot="10107008">
              <a:off x="5396414" y="2305500"/>
              <a:ext cx="558484" cy="270596"/>
            </a:xfrm>
            <a:custGeom>
              <a:avLst/>
              <a:gdLst>
                <a:gd name="connsiteX0" fmla="*/ 0 w 558484"/>
                <a:gd name="connsiteY0" fmla="*/ 0 h 270596"/>
                <a:gd name="connsiteX1" fmla="*/ 72422 w 558484"/>
                <a:gd name="connsiteY1" fmla="*/ 74073 h 270596"/>
                <a:gd name="connsiteX2" fmla="*/ 480323 w 558484"/>
                <a:gd name="connsiteY2" fmla="*/ 236332 h 270596"/>
                <a:gd name="connsiteX3" fmla="*/ 556325 w 558484"/>
                <a:gd name="connsiteY3" fmla="*/ 235509 h 270596"/>
                <a:gd name="connsiteX4" fmla="*/ 558484 w 558484"/>
                <a:gd name="connsiteY4" fmla="*/ 235239 h 270596"/>
                <a:gd name="connsiteX5" fmla="*/ 551672 w 558484"/>
                <a:gd name="connsiteY5" fmla="*/ 238838 h 270596"/>
                <a:gd name="connsiteX6" fmla="*/ 390086 w 558484"/>
                <a:gd name="connsiteY6" fmla="*/ 270596 h 270596"/>
                <a:gd name="connsiteX7" fmla="*/ 7581 w 558484"/>
                <a:gd name="connsiteY7" fmla="*/ 23775 h 2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484" h="270596">
                  <a:moveTo>
                    <a:pt x="0" y="0"/>
                  </a:moveTo>
                  <a:lnTo>
                    <a:pt x="72422" y="74073"/>
                  </a:lnTo>
                  <a:cubicBezTo>
                    <a:pt x="186572" y="169888"/>
                    <a:pt x="326777" y="229235"/>
                    <a:pt x="480323" y="236332"/>
                  </a:cubicBezTo>
                  <a:cubicBezTo>
                    <a:pt x="505914" y="237514"/>
                    <a:pt x="531270" y="237218"/>
                    <a:pt x="556325" y="235509"/>
                  </a:cubicBezTo>
                  <a:lnTo>
                    <a:pt x="558484" y="235239"/>
                  </a:lnTo>
                  <a:lnTo>
                    <a:pt x="551672" y="238838"/>
                  </a:lnTo>
                  <a:cubicBezTo>
                    <a:pt x="502007" y="259288"/>
                    <a:pt x="447403" y="270596"/>
                    <a:pt x="390086" y="270596"/>
                  </a:cubicBezTo>
                  <a:cubicBezTo>
                    <a:pt x="218134" y="270596"/>
                    <a:pt x="70601" y="168821"/>
                    <a:pt x="7581" y="237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sx="1000" sy="1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9C204A1-1CF6-4D73-A86C-870923F65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0A7BB-1272-49CB-8F37-949E0415F66A}"/>
              </a:ext>
            </a:extLst>
          </p:cNvPr>
          <p:cNvSpPr txBox="1"/>
          <p:nvPr/>
        </p:nvSpPr>
        <p:spPr>
          <a:xfrm>
            <a:off x="256980" y="2921166"/>
            <a:ext cx="350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D130574-34B7-4575-B0FA-70CA65D82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920554"/>
              </p:ext>
            </p:extLst>
          </p:nvPr>
        </p:nvGraphicFramePr>
        <p:xfrm>
          <a:off x="3805754" y="803780"/>
          <a:ext cx="8068194" cy="525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AD2B219-DC16-4DB7-B49D-D293C61AB478}"/>
              </a:ext>
            </a:extLst>
          </p:cNvPr>
          <p:cNvSpPr txBox="1"/>
          <p:nvPr/>
        </p:nvSpPr>
        <p:spPr>
          <a:xfrm>
            <a:off x="4282408" y="3198243"/>
            <a:ext cx="172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24D97-BFDE-40B3-9A09-3347FCE85251}"/>
              </a:ext>
            </a:extLst>
          </p:cNvPr>
          <p:cNvSpPr txBox="1"/>
          <p:nvPr/>
        </p:nvSpPr>
        <p:spPr>
          <a:xfrm>
            <a:off x="4141625" y="2401523"/>
            <a:ext cx="1694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CBEDD-54A3-4B84-98D2-C37A8B691358}"/>
              </a:ext>
            </a:extLst>
          </p:cNvPr>
          <p:cNvSpPr txBox="1"/>
          <p:nvPr/>
        </p:nvSpPr>
        <p:spPr>
          <a:xfrm>
            <a:off x="6481846" y="2381969"/>
            <a:ext cx="2505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5 Areas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78918-A6C9-4A90-ADE4-950E59B98A76}"/>
              </a:ext>
            </a:extLst>
          </p:cNvPr>
          <p:cNvSpPr txBox="1"/>
          <p:nvPr/>
        </p:nvSpPr>
        <p:spPr>
          <a:xfrm>
            <a:off x="6836927" y="3170814"/>
            <a:ext cx="1722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When?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5B58A3-EE02-4BFE-A130-207B1F85286D}"/>
              </a:ext>
            </a:extLst>
          </p:cNvPr>
          <p:cNvSpPr txBox="1"/>
          <p:nvPr/>
        </p:nvSpPr>
        <p:spPr>
          <a:xfrm>
            <a:off x="9293986" y="2328426"/>
            <a:ext cx="243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Benefit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5A0D8-3806-495E-8874-27BB6F10B23A}"/>
              </a:ext>
            </a:extLst>
          </p:cNvPr>
          <p:cNvSpPr txBox="1"/>
          <p:nvPr/>
        </p:nvSpPr>
        <p:spPr>
          <a:xfrm>
            <a:off x="9868100" y="3170814"/>
            <a:ext cx="172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14154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Areas</a:t>
            </a:r>
          </a:p>
        </p:txBody>
      </p:sp>
      <p:pic>
        <p:nvPicPr>
          <p:cNvPr id="41" name="Picture Placeholder 40" descr="City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4226" y="2534210"/>
            <a:ext cx="956301" cy="9563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3813" y="3933141"/>
            <a:ext cx="1757125" cy="360000"/>
          </a:xfrm>
        </p:spPr>
        <p:txBody>
          <a:bodyPr/>
          <a:lstStyle/>
          <a:p>
            <a:r>
              <a:rPr lang="en-US" sz="3000" dirty="0"/>
              <a:t>Workplace</a:t>
            </a:r>
          </a:p>
        </p:txBody>
      </p:sp>
      <p:pic>
        <p:nvPicPr>
          <p:cNvPr id="43" name="Picture Placeholder 42" descr="Connectio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69782" y="2570201"/>
            <a:ext cx="1017812" cy="10178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950115"/>
            <a:ext cx="1620000" cy="360000"/>
          </a:xfrm>
        </p:spPr>
        <p:txBody>
          <a:bodyPr/>
          <a:lstStyle/>
          <a:p>
            <a:r>
              <a:rPr lang="en-US" sz="3000" dirty="0"/>
              <a:t>Social Settings</a:t>
            </a:r>
          </a:p>
        </p:txBody>
      </p:sp>
      <p:pic>
        <p:nvPicPr>
          <p:cNvPr id="45" name="Picture Placeholder 44" descr="Internet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87094" y="2476465"/>
            <a:ext cx="1017812" cy="10178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950115"/>
            <a:ext cx="1620000" cy="360000"/>
          </a:xfrm>
        </p:spPr>
        <p:txBody>
          <a:bodyPr/>
          <a:lstStyle/>
          <a:p>
            <a:r>
              <a:rPr lang="en-US" sz="3000" dirty="0"/>
              <a:t>Online</a:t>
            </a:r>
          </a:p>
        </p:txBody>
      </p:sp>
      <p:pic>
        <p:nvPicPr>
          <p:cNvPr id="47" name="Picture Placeholder 46" descr="Speaker Phone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704406" y="2534210"/>
            <a:ext cx="1017811" cy="101781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8764" y="3950115"/>
            <a:ext cx="1620000" cy="360000"/>
          </a:xfrm>
        </p:spPr>
        <p:txBody>
          <a:bodyPr/>
          <a:lstStyle/>
          <a:p>
            <a:r>
              <a:rPr lang="en-US" sz="3000" dirty="0"/>
              <a:t>Telephone</a:t>
            </a:r>
          </a:p>
        </p:txBody>
      </p:sp>
      <p:pic>
        <p:nvPicPr>
          <p:cNvPr id="49" name="Picture Placeholder 48" descr="Smart Phone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10800000">
            <a:off x="9871473" y="2534209"/>
            <a:ext cx="956301" cy="95630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39623" y="3925618"/>
            <a:ext cx="1620000" cy="360000"/>
          </a:xfrm>
        </p:spPr>
        <p:txBody>
          <a:bodyPr/>
          <a:lstStyle/>
          <a:p>
            <a:r>
              <a:rPr lang="en-US" sz="3000" dirty="0"/>
              <a:t>Mobile Device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5BA638A3-4F1D-4A80-A1BF-735FB4A991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49" r="24549"/>
          <a:stretch>
            <a:fillRect/>
          </a:stretch>
        </p:blipFill>
        <p:spPr>
          <a:xfrm>
            <a:off x="1142512" y="842713"/>
            <a:ext cx="5039333" cy="51725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0E4E2-C6B4-4824-931F-7D412964A23D}"/>
              </a:ext>
            </a:extLst>
          </p:cNvPr>
          <p:cNvSpPr txBox="1"/>
          <p:nvPr/>
        </p:nvSpPr>
        <p:spPr>
          <a:xfrm>
            <a:off x="6934200" y="1260613"/>
            <a:ext cx="4853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Workplace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F48BD-D156-4C18-A363-AB58BF41878B}"/>
              </a:ext>
            </a:extLst>
          </p:cNvPr>
          <p:cNvSpPr txBox="1"/>
          <p:nvPr/>
        </p:nvSpPr>
        <p:spPr>
          <a:xfrm>
            <a:off x="7067648" y="2832100"/>
            <a:ext cx="51243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Be 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Avoid powerful scents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Refrain from emotional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Stay home when sick</a:t>
            </a:r>
          </a:p>
        </p:txBody>
      </p:sp>
    </p:spTree>
    <p:extLst>
      <p:ext uri="{BB962C8B-B14F-4D97-AF65-F5344CB8AC3E}">
        <p14:creationId xmlns:p14="http://schemas.microsoft.com/office/powerpoint/2010/main" val="2436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 Appearance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AF191986-CC1D-4711-9CE8-9962D8B4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812" y="636330"/>
            <a:ext cx="5039333" cy="3779499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B0D8EF90-D3AE-4021-847F-39E744513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6234" y="3708114"/>
            <a:ext cx="4229690" cy="141542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Shows respect for organization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Dress by observation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4 styles</a:t>
            </a:r>
          </a:p>
        </p:txBody>
      </p:sp>
    </p:spTree>
    <p:extLst>
      <p:ext uri="{BB962C8B-B14F-4D97-AF65-F5344CB8AC3E}">
        <p14:creationId xmlns:p14="http://schemas.microsoft.com/office/powerpoint/2010/main" val="327140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Widescreen</PresentationFormat>
  <Paragraphs>235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Amazon Ember</vt:lpstr>
      <vt:lpstr>Arial</vt:lpstr>
      <vt:lpstr>Calibri</vt:lpstr>
      <vt:lpstr>Corbel</vt:lpstr>
      <vt:lpstr>Montserrat</vt:lpstr>
      <vt:lpstr>Office Theme</vt:lpstr>
      <vt:lpstr>How   TO  BE ADMIRABLE  at  work: Business Etiquette </vt:lpstr>
      <vt:lpstr>PowerPoint Presentation</vt:lpstr>
      <vt:lpstr>PowerPoint Presentation</vt:lpstr>
      <vt:lpstr>What is Etiquette?</vt:lpstr>
      <vt:lpstr>PowerPoint Presentation</vt:lpstr>
      <vt:lpstr>PowerPoint Presentation</vt:lpstr>
      <vt:lpstr>The Five Areas</vt:lpstr>
      <vt:lpstr>PowerPoint Presentation</vt:lpstr>
      <vt:lpstr>Personal Appearance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PowerPoint Presentation</vt:lpstr>
      <vt:lpstr>Tips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2019-12-05T18:17:04Z</dcterms:created>
  <dcterms:modified xsi:type="dcterms:W3CDTF">2021-03-15T19:00:12Z</dcterms:modified>
</cp:coreProperties>
</file>